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60" r:id="rId2"/>
    <p:sldId id="294" r:id="rId3"/>
    <p:sldId id="293" r:id="rId4"/>
    <p:sldId id="278" r:id="rId5"/>
    <p:sldId id="287" r:id="rId6"/>
    <p:sldId id="280" r:id="rId7"/>
    <p:sldId id="283" r:id="rId8"/>
    <p:sldId id="279" r:id="rId9"/>
    <p:sldId id="282" r:id="rId10"/>
    <p:sldId id="281" r:id="rId11"/>
    <p:sldId id="301" r:id="rId12"/>
    <p:sldId id="291" r:id="rId13"/>
    <p:sldId id="298" r:id="rId14"/>
    <p:sldId id="300" r:id="rId15"/>
    <p:sldId id="29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61" d="100"/>
          <a:sy n="61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6353C-51B9-4DDD-9786-F186952CF625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BFD90E6-944F-4290-BA8C-762F3386CE34}">
      <dgm:prSet/>
      <dgm:spPr/>
      <dgm:t>
        <a:bodyPr/>
        <a:lstStyle/>
        <a:p>
          <a:r>
            <a:rPr lang="en-US" dirty="0"/>
            <a:t>Yahoo! Breach</a:t>
          </a:r>
        </a:p>
      </dgm:t>
    </dgm:pt>
    <dgm:pt modelId="{E51D17BD-87A8-421C-98F1-5B85FC899089}" type="parTrans" cxnId="{BA4EF2A7-B62F-4DDB-A233-05217C467C27}">
      <dgm:prSet/>
      <dgm:spPr/>
      <dgm:t>
        <a:bodyPr/>
        <a:lstStyle/>
        <a:p>
          <a:endParaRPr lang="en-US"/>
        </a:p>
      </dgm:t>
    </dgm:pt>
    <dgm:pt modelId="{E4B68AE6-3F5E-4491-B3FB-AA730B364E7B}" type="sibTrans" cxnId="{BA4EF2A7-B62F-4DDB-A233-05217C467C27}">
      <dgm:prSet/>
      <dgm:spPr/>
      <dgm:t>
        <a:bodyPr/>
        <a:lstStyle/>
        <a:p>
          <a:endParaRPr lang="en-US"/>
        </a:p>
      </dgm:t>
    </dgm:pt>
    <dgm:pt modelId="{2A7A3A8C-9A33-4ADF-87D8-F1F8F694EC20}">
      <dgm:prSet/>
      <dgm:spPr/>
      <dgm:t>
        <a:bodyPr/>
        <a:lstStyle/>
        <a:p>
          <a:r>
            <a:rPr lang="en-US" dirty="0"/>
            <a:t>Kaspersky</a:t>
          </a:r>
        </a:p>
      </dgm:t>
    </dgm:pt>
    <dgm:pt modelId="{05A837C4-94A9-47C8-A325-B4120E9422A4}" type="parTrans" cxnId="{79AB5CB5-CF2F-4B0A-9581-55A31F098919}">
      <dgm:prSet/>
      <dgm:spPr/>
    </dgm:pt>
    <dgm:pt modelId="{653E40AA-C321-43E1-B18F-8C9BB772760F}" type="sibTrans" cxnId="{79AB5CB5-CF2F-4B0A-9581-55A31F098919}">
      <dgm:prSet/>
      <dgm:spPr/>
    </dgm:pt>
    <dgm:pt modelId="{C96E6D5C-83E8-41D3-95E4-2F2C25D75E15}">
      <dgm:prSet/>
      <dgm:spPr/>
      <dgm:t>
        <a:bodyPr/>
        <a:lstStyle/>
        <a:p>
          <a:r>
            <a:rPr lang="en-US" dirty="0"/>
            <a:t>Uber Breach</a:t>
          </a:r>
        </a:p>
      </dgm:t>
    </dgm:pt>
    <dgm:pt modelId="{BA2FF3BC-1FB4-4A19-801C-20071B5F9549}" type="parTrans" cxnId="{977C66CA-7C8D-4818-8B4E-3D6D37B531AA}">
      <dgm:prSet/>
      <dgm:spPr/>
    </dgm:pt>
    <dgm:pt modelId="{0A796303-F49D-4C3B-A35B-7ED480A1A3FA}" type="sibTrans" cxnId="{977C66CA-7C8D-4818-8B4E-3D6D37B531AA}">
      <dgm:prSet/>
      <dgm:spPr/>
    </dgm:pt>
    <dgm:pt modelId="{CB5B1EEF-E112-4E5C-AF6E-9588D4ECA3C5}">
      <dgm:prSet/>
      <dgm:spPr/>
      <dgm:t>
        <a:bodyPr/>
        <a:lstStyle/>
        <a:p>
          <a:r>
            <a:rPr lang="en-US" dirty="0"/>
            <a:t>Ransomware</a:t>
          </a:r>
        </a:p>
      </dgm:t>
    </dgm:pt>
    <dgm:pt modelId="{9978C0E6-AAB6-4DDF-9562-DFDB909FB68C}" type="parTrans" cxnId="{EA83645C-393D-493F-B297-568ADF9B0F3F}">
      <dgm:prSet/>
      <dgm:spPr/>
    </dgm:pt>
    <dgm:pt modelId="{D4C23B5B-38B8-4470-A56E-D536381F5A5E}" type="sibTrans" cxnId="{EA83645C-393D-493F-B297-568ADF9B0F3F}">
      <dgm:prSet/>
      <dgm:spPr/>
    </dgm:pt>
    <dgm:pt modelId="{742FA2FE-3FAD-4700-8293-9310FCC02358}">
      <dgm:prSet/>
      <dgm:spPr/>
      <dgm:t>
        <a:bodyPr/>
        <a:lstStyle/>
        <a:p>
          <a:r>
            <a:rPr lang="en-US" dirty="0"/>
            <a:t>Equifax Breach</a:t>
          </a:r>
        </a:p>
      </dgm:t>
    </dgm:pt>
    <dgm:pt modelId="{DCE6C4DC-449B-4336-B54C-0F261D7F9A16}" type="parTrans" cxnId="{A9F01540-119F-4A91-A385-047513DC51BF}">
      <dgm:prSet/>
      <dgm:spPr/>
    </dgm:pt>
    <dgm:pt modelId="{26556AFA-E899-49CF-8A54-BCD2CB1BB29D}" type="sibTrans" cxnId="{A9F01540-119F-4A91-A385-047513DC51BF}">
      <dgm:prSet/>
      <dgm:spPr/>
    </dgm:pt>
    <dgm:pt modelId="{E6058A19-B8F7-4076-BD43-1B88F2FE63C3}">
      <dgm:prSet/>
      <dgm:spPr/>
      <dgm:t>
        <a:bodyPr/>
        <a:lstStyle/>
        <a:p>
          <a:r>
            <a:rPr lang="en-US" dirty="0"/>
            <a:t>Hacked Medical Equipment</a:t>
          </a:r>
        </a:p>
      </dgm:t>
    </dgm:pt>
    <dgm:pt modelId="{CD58F942-003B-49A8-8787-E128401E5FD3}" type="parTrans" cxnId="{76F88325-0B72-4886-ADA6-7E08BFFF0C16}">
      <dgm:prSet/>
      <dgm:spPr/>
    </dgm:pt>
    <dgm:pt modelId="{29F54ACC-43ED-4B80-98BF-2CDF68FC2611}" type="sibTrans" cxnId="{76F88325-0B72-4886-ADA6-7E08BFFF0C16}">
      <dgm:prSet/>
      <dgm:spPr/>
    </dgm:pt>
    <dgm:pt modelId="{9F8E4EBA-8522-46E7-A48A-DA2B94E1F50B}">
      <dgm:prSet/>
      <dgm:spPr/>
      <dgm:t>
        <a:bodyPr/>
        <a:lstStyle/>
        <a:p>
          <a:r>
            <a:rPr lang="en-US" dirty="0" err="1"/>
            <a:t>NotPetya</a:t>
          </a:r>
        </a:p>
      </dgm:t>
    </dgm:pt>
    <dgm:pt modelId="{A567EEE4-BC8A-42E6-8C79-7AED897C743B}" type="parTrans" cxnId="{99A94177-596F-4993-8960-12FA704CB767}">
      <dgm:prSet/>
      <dgm:spPr/>
    </dgm:pt>
    <dgm:pt modelId="{622681C0-52AC-4488-AC4D-E9A024E64C99}" type="sibTrans" cxnId="{99A94177-596F-4993-8960-12FA704CB767}">
      <dgm:prSet/>
      <dgm:spPr/>
    </dgm:pt>
    <dgm:pt modelId="{70205A4F-BC91-4A65-8AD6-33D65B7AF16F}">
      <dgm:prSet/>
      <dgm:spPr/>
      <dgm:t>
        <a:bodyPr/>
        <a:lstStyle/>
        <a:p>
          <a:r>
            <a:rPr lang="en-US" dirty="0" err="1"/>
            <a:t>WannaCry</a:t>
          </a:r>
        </a:p>
      </dgm:t>
    </dgm:pt>
    <dgm:pt modelId="{F4500C07-6051-42FD-B390-99ADE76D3F4A}" type="parTrans" cxnId="{81283E09-FF10-4745-BE33-753067B30884}">
      <dgm:prSet/>
      <dgm:spPr/>
    </dgm:pt>
    <dgm:pt modelId="{A1450DC2-12E8-4761-BCCE-0B9C6CDAB634}" type="sibTrans" cxnId="{81283E09-FF10-4745-BE33-753067B30884}">
      <dgm:prSet/>
      <dgm:spPr/>
    </dgm:pt>
    <dgm:pt modelId="{AAD3F2FF-F3FF-4F26-9834-595031CD799D}" type="pres">
      <dgm:prSet presAssocID="{12B6353C-51B9-4DDD-9786-F186952CF6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C5301-8424-4488-A707-FCA07A093008}" type="pres">
      <dgm:prSet presAssocID="{2A7A3A8C-9A33-4ADF-87D8-F1F8F694EC2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70F5D-C64C-4A61-8524-AF52AE4FDFCD}" type="pres">
      <dgm:prSet presAssocID="{653E40AA-C321-43E1-B18F-8C9BB772760F}" presName="sibTrans" presStyleCnt="0"/>
      <dgm:spPr/>
    </dgm:pt>
    <dgm:pt modelId="{E4D1841F-DF36-4C1E-A610-79AC61E9BB1A}" type="pres">
      <dgm:prSet presAssocID="{CB5B1EEF-E112-4E5C-AF6E-9588D4ECA3C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EE921-E7C5-464B-AD7A-F871EAA43410}" type="pres">
      <dgm:prSet presAssocID="{D4C23B5B-38B8-4470-A56E-D536381F5A5E}" presName="sibTrans" presStyleCnt="0"/>
      <dgm:spPr/>
    </dgm:pt>
    <dgm:pt modelId="{6B0A178F-5686-45F4-859A-311D97979BB6}" type="pres">
      <dgm:prSet presAssocID="{9F8E4EBA-8522-46E7-A48A-DA2B94E1F50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63A36-F1C7-40EF-BB12-7DEF8DF13A2E}" type="pres">
      <dgm:prSet presAssocID="{622681C0-52AC-4488-AC4D-E9A024E64C99}" presName="sibTrans" presStyleCnt="0"/>
      <dgm:spPr/>
    </dgm:pt>
    <dgm:pt modelId="{51AEC9A6-337C-4D5B-A83B-FEA03A2336F7}" type="pres">
      <dgm:prSet presAssocID="{70205A4F-BC91-4A65-8AD6-33D65B7AF16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7B88B-2EC8-476F-91E6-71FA789B5536}" type="pres">
      <dgm:prSet presAssocID="{A1450DC2-12E8-4761-BCCE-0B9C6CDAB634}" presName="sibTrans" presStyleCnt="0"/>
      <dgm:spPr/>
    </dgm:pt>
    <dgm:pt modelId="{2E6067C2-B801-4493-AAEA-34B9932F9B26}" type="pres">
      <dgm:prSet presAssocID="{E6058A19-B8F7-4076-BD43-1B88F2FE63C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9D5A4-AD8D-44E4-BBFA-84179266F818}" type="pres">
      <dgm:prSet presAssocID="{29F54ACC-43ED-4B80-98BF-2CDF68FC2611}" presName="sibTrans" presStyleCnt="0"/>
      <dgm:spPr/>
    </dgm:pt>
    <dgm:pt modelId="{C7B8E838-22F8-408A-B3A8-D7DAEB0A2563}" type="pres">
      <dgm:prSet presAssocID="{C96E6D5C-83E8-41D3-95E4-2F2C25D75E1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A6937-E6F0-4438-8C82-BD6DC33D743B}" type="pres">
      <dgm:prSet presAssocID="{0A796303-F49D-4C3B-A35B-7ED480A1A3FA}" presName="sibTrans" presStyleCnt="0"/>
      <dgm:spPr/>
    </dgm:pt>
    <dgm:pt modelId="{DBB4DDCF-1BC1-4AC0-BA7E-A8D5BD15C724}" type="pres">
      <dgm:prSet presAssocID="{742FA2FE-3FAD-4700-8293-9310FCC0235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DD8BE-B493-4871-8876-2DA25F13FE25}" type="pres">
      <dgm:prSet presAssocID="{26556AFA-E899-49CF-8A54-BCD2CB1BB29D}" presName="sibTrans" presStyleCnt="0"/>
      <dgm:spPr/>
    </dgm:pt>
    <dgm:pt modelId="{AF5FA65E-8063-4B46-8C49-E5E7F877F20E}" type="pres">
      <dgm:prSet presAssocID="{4BFD90E6-944F-4290-BA8C-762F3386CE3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A94177-596F-4993-8960-12FA704CB767}" srcId="{12B6353C-51B9-4DDD-9786-F186952CF625}" destId="{9F8E4EBA-8522-46E7-A48A-DA2B94E1F50B}" srcOrd="2" destOrd="0" parTransId="{A567EEE4-BC8A-42E6-8C79-7AED897C743B}" sibTransId="{622681C0-52AC-4488-AC4D-E9A024E64C99}"/>
    <dgm:cxn modelId="{977C66CA-7C8D-4818-8B4E-3D6D37B531AA}" srcId="{12B6353C-51B9-4DDD-9786-F186952CF625}" destId="{C96E6D5C-83E8-41D3-95E4-2F2C25D75E15}" srcOrd="5" destOrd="0" parTransId="{BA2FF3BC-1FB4-4A19-801C-20071B5F9549}" sibTransId="{0A796303-F49D-4C3B-A35B-7ED480A1A3FA}"/>
    <dgm:cxn modelId="{5F88034A-640E-47EE-B672-FB67030CE7BC}" type="presOf" srcId="{CB5B1EEF-E112-4E5C-AF6E-9588D4ECA3C5}" destId="{E4D1841F-DF36-4C1E-A610-79AC61E9BB1A}" srcOrd="0" destOrd="0" presId="urn:microsoft.com/office/officeart/2005/8/layout/default"/>
    <dgm:cxn modelId="{E4F1C0EB-27EE-4ED0-BBF2-74E913EAE7B4}" type="presOf" srcId="{4BFD90E6-944F-4290-BA8C-762F3386CE34}" destId="{AF5FA65E-8063-4B46-8C49-E5E7F877F20E}" srcOrd="0" destOrd="0" presId="urn:microsoft.com/office/officeart/2005/8/layout/default"/>
    <dgm:cxn modelId="{8906CAC9-23E2-462C-8C5C-B1BC90135155}" type="presOf" srcId="{12B6353C-51B9-4DDD-9786-F186952CF625}" destId="{AAD3F2FF-F3FF-4F26-9834-595031CD799D}" srcOrd="0" destOrd="0" presId="urn:microsoft.com/office/officeart/2005/8/layout/default"/>
    <dgm:cxn modelId="{EA83645C-393D-493F-B297-568ADF9B0F3F}" srcId="{12B6353C-51B9-4DDD-9786-F186952CF625}" destId="{CB5B1EEF-E112-4E5C-AF6E-9588D4ECA3C5}" srcOrd="1" destOrd="0" parTransId="{9978C0E6-AAB6-4DDF-9562-DFDB909FB68C}" sibTransId="{D4C23B5B-38B8-4470-A56E-D536381F5A5E}"/>
    <dgm:cxn modelId="{81283E09-FF10-4745-BE33-753067B30884}" srcId="{12B6353C-51B9-4DDD-9786-F186952CF625}" destId="{70205A4F-BC91-4A65-8AD6-33D65B7AF16F}" srcOrd="3" destOrd="0" parTransId="{F4500C07-6051-42FD-B390-99ADE76D3F4A}" sibTransId="{A1450DC2-12E8-4761-BCCE-0B9C6CDAB634}"/>
    <dgm:cxn modelId="{76F88325-0B72-4886-ADA6-7E08BFFF0C16}" srcId="{12B6353C-51B9-4DDD-9786-F186952CF625}" destId="{E6058A19-B8F7-4076-BD43-1B88F2FE63C3}" srcOrd="4" destOrd="0" parTransId="{CD58F942-003B-49A8-8787-E128401E5FD3}" sibTransId="{29F54ACC-43ED-4B80-98BF-2CDF68FC2611}"/>
    <dgm:cxn modelId="{195900E8-FD0C-4948-A8F0-F47EF40BB8CF}" type="presOf" srcId="{70205A4F-BC91-4A65-8AD6-33D65B7AF16F}" destId="{51AEC9A6-337C-4D5B-A83B-FEA03A2336F7}" srcOrd="0" destOrd="0" presId="urn:microsoft.com/office/officeart/2005/8/layout/default"/>
    <dgm:cxn modelId="{9FB86694-F333-4E45-B351-3CE13DD69BF8}" type="presOf" srcId="{742FA2FE-3FAD-4700-8293-9310FCC02358}" destId="{DBB4DDCF-1BC1-4AC0-BA7E-A8D5BD15C724}" srcOrd="0" destOrd="0" presId="urn:microsoft.com/office/officeart/2005/8/layout/default"/>
    <dgm:cxn modelId="{DCD22328-9D0F-491D-8AC6-D87AF61F77DA}" type="presOf" srcId="{E6058A19-B8F7-4076-BD43-1B88F2FE63C3}" destId="{2E6067C2-B801-4493-AAEA-34B9932F9B26}" srcOrd="0" destOrd="0" presId="urn:microsoft.com/office/officeart/2005/8/layout/default"/>
    <dgm:cxn modelId="{BA59DDF7-87AF-4965-AC15-1EA8C48E0525}" type="presOf" srcId="{9F8E4EBA-8522-46E7-A48A-DA2B94E1F50B}" destId="{6B0A178F-5686-45F4-859A-311D97979BB6}" srcOrd="0" destOrd="0" presId="urn:microsoft.com/office/officeart/2005/8/layout/default"/>
    <dgm:cxn modelId="{79AB5CB5-CF2F-4B0A-9581-55A31F098919}" srcId="{12B6353C-51B9-4DDD-9786-F186952CF625}" destId="{2A7A3A8C-9A33-4ADF-87D8-F1F8F694EC20}" srcOrd="0" destOrd="0" parTransId="{05A837C4-94A9-47C8-A325-B4120E9422A4}" sibTransId="{653E40AA-C321-43E1-B18F-8C9BB772760F}"/>
    <dgm:cxn modelId="{388AF985-B5AE-4317-82FE-632B370E357E}" type="presOf" srcId="{2A7A3A8C-9A33-4ADF-87D8-F1F8F694EC20}" destId="{2CFC5301-8424-4488-A707-FCA07A093008}" srcOrd="0" destOrd="0" presId="urn:microsoft.com/office/officeart/2005/8/layout/default"/>
    <dgm:cxn modelId="{A9F01540-119F-4A91-A385-047513DC51BF}" srcId="{12B6353C-51B9-4DDD-9786-F186952CF625}" destId="{742FA2FE-3FAD-4700-8293-9310FCC02358}" srcOrd="6" destOrd="0" parTransId="{DCE6C4DC-449B-4336-B54C-0F261D7F9A16}" sibTransId="{26556AFA-E899-49CF-8A54-BCD2CB1BB29D}"/>
    <dgm:cxn modelId="{BA4EF2A7-B62F-4DDB-A233-05217C467C27}" srcId="{12B6353C-51B9-4DDD-9786-F186952CF625}" destId="{4BFD90E6-944F-4290-BA8C-762F3386CE34}" srcOrd="7" destOrd="0" parTransId="{E51D17BD-87A8-421C-98F1-5B85FC899089}" sibTransId="{E4B68AE6-3F5E-4491-B3FB-AA730B364E7B}"/>
    <dgm:cxn modelId="{9AD3839D-5166-4814-9D43-53A64A2CCE1C}" type="presOf" srcId="{C96E6D5C-83E8-41D3-95E4-2F2C25D75E15}" destId="{C7B8E838-22F8-408A-B3A8-D7DAEB0A2563}" srcOrd="0" destOrd="0" presId="urn:microsoft.com/office/officeart/2005/8/layout/default"/>
    <dgm:cxn modelId="{6A9E4785-21C8-4747-AB29-60BB3CE97BCF}" type="presParOf" srcId="{AAD3F2FF-F3FF-4F26-9834-595031CD799D}" destId="{2CFC5301-8424-4488-A707-FCA07A093008}" srcOrd="0" destOrd="0" presId="urn:microsoft.com/office/officeart/2005/8/layout/default"/>
    <dgm:cxn modelId="{49FA27F4-2351-43DF-8DF1-6E824A4C38B6}" type="presParOf" srcId="{AAD3F2FF-F3FF-4F26-9834-595031CD799D}" destId="{C3570F5D-C64C-4A61-8524-AF52AE4FDFCD}" srcOrd="1" destOrd="0" presId="urn:microsoft.com/office/officeart/2005/8/layout/default"/>
    <dgm:cxn modelId="{392CF2ED-48E8-428D-B8AF-9AC2006991CA}" type="presParOf" srcId="{AAD3F2FF-F3FF-4F26-9834-595031CD799D}" destId="{E4D1841F-DF36-4C1E-A610-79AC61E9BB1A}" srcOrd="2" destOrd="0" presId="urn:microsoft.com/office/officeart/2005/8/layout/default"/>
    <dgm:cxn modelId="{C71D8CA1-6EA0-4AD6-958A-D0A6B3F81676}" type="presParOf" srcId="{AAD3F2FF-F3FF-4F26-9834-595031CD799D}" destId="{BEAEE921-E7C5-464B-AD7A-F871EAA43410}" srcOrd="3" destOrd="0" presId="urn:microsoft.com/office/officeart/2005/8/layout/default"/>
    <dgm:cxn modelId="{904B79AB-3FB4-4D7B-8B5A-7A516956523A}" type="presParOf" srcId="{AAD3F2FF-F3FF-4F26-9834-595031CD799D}" destId="{6B0A178F-5686-45F4-859A-311D97979BB6}" srcOrd="4" destOrd="0" presId="urn:microsoft.com/office/officeart/2005/8/layout/default"/>
    <dgm:cxn modelId="{D9C40D8F-9D03-4390-B498-C2C23C996AC6}" type="presParOf" srcId="{AAD3F2FF-F3FF-4F26-9834-595031CD799D}" destId="{EA463A36-F1C7-40EF-BB12-7DEF8DF13A2E}" srcOrd="5" destOrd="0" presId="urn:microsoft.com/office/officeart/2005/8/layout/default"/>
    <dgm:cxn modelId="{C2A4F42E-2DFB-4868-8831-3023D8E8676D}" type="presParOf" srcId="{AAD3F2FF-F3FF-4F26-9834-595031CD799D}" destId="{51AEC9A6-337C-4D5B-A83B-FEA03A2336F7}" srcOrd="6" destOrd="0" presId="urn:microsoft.com/office/officeart/2005/8/layout/default"/>
    <dgm:cxn modelId="{7E872774-550A-419A-ADA5-5E0FB86A9F61}" type="presParOf" srcId="{AAD3F2FF-F3FF-4F26-9834-595031CD799D}" destId="{EB87B88B-2EC8-476F-91E6-71FA789B5536}" srcOrd="7" destOrd="0" presId="urn:microsoft.com/office/officeart/2005/8/layout/default"/>
    <dgm:cxn modelId="{C101CA87-0810-4FEF-8D32-F8F7280F13BF}" type="presParOf" srcId="{AAD3F2FF-F3FF-4F26-9834-595031CD799D}" destId="{2E6067C2-B801-4493-AAEA-34B9932F9B26}" srcOrd="8" destOrd="0" presId="urn:microsoft.com/office/officeart/2005/8/layout/default"/>
    <dgm:cxn modelId="{2979F2A2-BE81-4863-A000-98F4B4BD0B91}" type="presParOf" srcId="{AAD3F2FF-F3FF-4F26-9834-595031CD799D}" destId="{0399D5A4-AD8D-44E4-BBFA-84179266F818}" srcOrd="9" destOrd="0" presId="urn:microsoft.com/office/officeart/2005/8/layout/default"/>
    <dgm:cxn modelId="{A998A79D-69E6-41AF-82B8-034CD13FDB9A}" type="presParOf" srcId="{AAD3F2FF-F3FF-4F26-9834-595031CD799D}" destId="{C7B8E838-22F8-408A-B3A8-D7DAEB0A2563}" srcOrd="10" destOrd="0" presId="urn:microsoft.com/office/officeart/2005/8/layout/default"/>
    <dgm:cxn modelId="{D116AC66-1DC5-4107-807E-3313A3C43A30}" type="presParOf" srcId="{AAD3F2FF-F3FF-4F26-9834-595031CD799D}" destId="{77FA6937-E6F0-4438-8C82-BD6DC33D743B}" srcOrd="11" destOrd="0" presId="urn:microsoft.com/office/officeart/2005/8/layout/default"/>
    <dgm:cxn modelId="{DDD50B32-7DA2-4B93-B86C-9050BFA22854}" type="presParOf" srcId="{AAD3F2FF-F3FF-4F26-9834-595031CD799D}" destId="{DBB4DDCF-1BC1-4AC0-BA7E-A8D5BD15C724}" srcOrd="12" destOrd="0" presId="urn:microsoft.com/office/officeart/2005/8/layout/default"/>
    <dgm:cxn modelId="{CCA98648-C8CC-495E-AE0D-0E6471440D00}" type="presParOf" srcId="{AAD3F2FF-F3FF-4F26-9834-595031CD799D}" destId="{E1ADD8BE-B493-4871-8876-2DA25F13FE25}" srcOrd="13" destOrd="0" presId="urn:microsoft.com/office/officeart/2005/8/layout/default"/>
    <dgm:cxn modelId="{F78A517B-557E-4F8D-8C5D-E47427E51BE7}" type="presParOf" srcId="{AAD3F2FF-F3FF-4F26-9834-595031CD799D}" destId="{AF5FA65E-8063-4B46-8C49-E5E7F877F20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6353C-51B9-4DDD-9786-F186952CF625}" type="doc">
      <dgm:prSet loTypeId="urn:microsoft.com/office/officeart/2008/layout/LinedLis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0715B92-773E-4209-B47F-DF8A2EC3CD1F}">
      <dgm:prSet/>
      <dgm:spPr/>
      <dgm:t>
        <a:bodyPr/>
        <a:lstStyle/>
        <a:p>
          <a:r>
            <a:rPr lang="en-US" dirty="0"/>
            <a:t>DLA Piper</a:t>
          </a:r>
        </a:p>
      </dgm:t>
    </dgm:pt>
    <dgm:pt modelId="{DFABE661-22D0-42CE-B834-FBA9FFB19E4D}" type="parTrans" cxnId="{25267868-1BB2-46CD-9EFC-DD9CE36BA611}">
      <dgm:prSet/>
      <dgm:spPr/>
      <dgm:t>
        <a:bodyPr/>
        <a:lstStyle/>
        <a:p>
          <a:endParaRPr lang="en-US"/>
        </a:p>
      </dgm:t>
    </dgm:pt>
    <dgm:pt modelId="{FB4C27F0-7A3A-4DCA-B788-5979EA472180}" type="sibTrans" cxnId="{25267868-1BB2-46CD-9EFC-DD9CE36BA611}">
      <dgm:prSet/>
      <dgm:spPr/>
      <dgm:t>
        <a:bodyPr/>
        <a:lstStyle/>
        <a:p>
          <a:endParaRPr lang="en-US"/>
        </a:p>
      </dgm:t>
    </dgm:pt>
    <dgm:pt modelId="{F308FC2D-CD60-4A8C-B966-10DC5FEB5121}">
      <dgm:prSet/>
      <dgm:spPr/>
      <dgm:t>
        <a:bodyPr/>
        <a:lstStyle/>
        <a:p>
          <a:r>
            <a:rPr lang="en-US" dirty="0" err="1"/>
            <a:t>Mossack</a:t>
          </a:r>
          <a:r>
            <a:rPr lang="en-US" dirty="0"/>
            <a:t> Fonseca (Panama Papers)</a:t>
          </a:r>
        </a:p>
      </dgm:t>
    </dgm:pt>
    <dgm:pt modelId="{6048314D-5B6B-4810-8DFF-63E9E61219DD}" type="parTrans" cxnId="{29DD9E85-DD2A-458B-BA9C-EF74A748781F}">
      <dgm:prSet/>
      <dgm:spPr/>
      <dgm:t>
        <a:bodyPr/>
        <a:lstStyle/>
        <a:p>
          <a:endParaRPr lang="en-US"/>
        </a:p>
      </dgm:t>
    </dgm:pt>
    <dgm:pt modelId="{6CD96380-F9DE-44F6-8129-D01B8663C5E6}" type="sibTrans" cxnId="{29DD9E85-DD2A-458B-BA9C-EF74A748781F}">
      <dgm:prSet/>
      <dgm:spPr/>
      <dgm:t>
        <a:bodyPr/>
        <a:lstStyle/>
        <a:p>
          <a:endParaRPr lang="en-US"/>
        </a:p>
      </dgm:t>
    </dgm:pt>
    <dgm:pt modelId="{89136A4D-60BE-4D13-BBCB-D1BFFFD716DC}">
      <dgm:prSet/>
      <dgm:spPr/>
      <dgm:t>
        <a:bodyPr/>
        <a:lstStyle/>
        <a:p>
          <a:r>
            <a:rPr lang="en-US" dirty="0"/>
            <a:t>Cravath, Swaine&amp; Moore</a:t>
          </a:r>
        </a:p>
      </dgm:t>
    </dgm:pt>
    <dgm:pt modelId="{1E3025B7-AE8E-4920-B9E1-66F8391A4EA7}" type="parTrans" cxnId="{F5CB536F-59ED-4204-8818-20DC9008FD8F}">
      <dgm:prSet/>
      <dgm:spPr/>
      <dgm:t>
        <a:bodyPr/>
        <a:lstStyle/>
        <a:p>
          <a:endParaRPr lang="en-US"/>
        </a:p>
      </dgm:t>
    </dgm:pt>
    <dgm:pt modelId="{CFFEEE78-52B3-4CDB-833E-0C780780ABA3}" type="sibTrans" cxnId="{F5CB536F-59ED-4204-8818-20DC9008FD8F}">
      <dgm:prSet/>
      <dgm:spPr/>
      <dgm:t>
        <a:bodyPr/>
        <a:lstStyle/>
        <a:p>
          <a:endParaRPr lang="en-US"/>
        </a:p>
      </dgm:t>
    </dgm:pt>
    <dgm:pt modelId="{9154C2F3-60DF-449F-A224-C27E3CA9EAFC}">
      <dgm:prSet/>
      <dgm:spPr/>
      <dgm:t>
        <a:bodyPr/>
        <a:lstStyle/>
        <a:p>
          <a:r>
            <a:rPr lang="en-US" dirty="0"/>
            <a:t>Weil, Gotshal &amp; Manges</a:t>
          </a:r>
        </a:p>
      </dgm:t>
    </dgm:pt>
    <dgm:pt modelId="{0AB2CFF7-92DA-4DDB-8B40-D1147440C2C2}" type="parTrans" cxnId="{62B7D9AF-2269-4900-A137-6E41381EB231}">
      <dgm:prSet/>
      <dgm:spPr/>
      <dgm:t>
        <a:bodyPr/>
        <a:lstStyle/>
        <a:p>
          <a:endParaRPr lang="en-US"/>
        </a:p>
      </dgm:t>
    </dgm:pt>
    <dgm:pt modelId="{B583CEF0-7560-4CFF-A2A4-FF8D9466B783}" type="sibTrans" cxnId="{62B7D9AF-2269-4900-A137-6E41381EB231}">
      <dgm:prSet/>
      <dgm:spPr/>
      <dgm:t>
        <a:bodyPr/>
        <a:lstStyle/>
        <a:p>
          <a:endParaRPr lang="en-US"/>
        </a:p>
      </dgm:t>
    </dgm:pt>
    <dgm:pt modelId="{4BFD90E6-944F-4290-BA8C-762F3386CE34}">
      <dgm:prSet/>
      <dgm:spPr/>
      <dgm:t>
        <a:bodyPr/>
        <a:lstStyle/>
        <a:p>
          <a:r>
            <a:rPr lang="en-US" dirty="0"/>
            <a:t>Moses Afonso Ryan</a:t>
          </a:r>
        </a:p>
      </dgm:t>
    </dgm:pt>
    <dgm:pt modelId="{E51D17BD-87A8-421C-98F1-5B85FC899089}" type="parTrans" cxnId="{BA4EF2A7-B62F-4DDB-A233-05217C467C27}">
      <dgm:prSet/>
      <dgm:spPr/>
      <dgm:t>
        <a:bodyPr/>
        <a:lstStyle/>
        <a:p>
          <a:endParaRPr lang="en-US"/>
        </a:p>
      </dgm:t>
    </dgm:pt>
    <dgm:pt modelId="{E4B68AE6-3F5E-4491-B3FB-AA730B364E7B}" type="sibTrans" cxnId="{BA4EF2A7-B62F-4DDB-A233-05217C467C27}">
      <dgm:prSet/>
      <dgm:spPr/>
      <dgm:t>
        <a:bodyPr/>
        <a:lstStyle/>
        <a:p>
          <a:endParaRPr lang="en-US"/>
        </a:p>
      </dgm:t>
    </dgm:pt>
    <dgm:pt modelId="{035CE392-B340-4C2A-BB45-4C742BE7FF58}">
      <dgm:prSet/>
      <dgm:spPr/>
      <dgm:t>
        <a:bodyPr/>
        <a:lstStyle/>
        <a:p>
          <a:r>
            <a:rPr lang="en-US" dirty="0"/>
            <a:t>Johnson &amp; Bell</a:t>
          </a:r>
        </a:p>
      </dgm:t>
    </dgm:pt>
    <dgm:pt modelId="{66B7183A-40DF-4E24-9A97-327555E6221D}" type="parTrans" cxnId="{D0519F3C-4BB5-4409-80AF-147CE7D76CCB}">
      <dgm:prSet/>
      <dgm:spPr/>
      <dgm:t>
        <a:bodyPr/>
        <a:lstStyle/>
        <a:p>
          <a:endParaRPr lang="en-US"/>
        </a:p>
      </dgm:t>
    </dgm:pt>
    <dgm:pt modelId="{81B04422-0087-4607-8E0B-66937B8BFAAB}" type="sibTrans" cxnId="{D0519F3C-4BB5-4409-80AF-147CE7D76CCB}">
      <dgm:prSet/>
      <dgm:spPr/>
      <dgm:t>
        <a:bodyPr/>
        <a:lstStyle/>
        <a:p>
          <a:endParaRPr lang="en-US"/>
        </a:p>
      </dgm:t>
    </dgm:pt>
    <dgm:pt modelId="{862C807C-D633-44A7-B5F8-CCD40D3B8007}">
      <dgm:prSet/>
      <dgm:spPr/>
      <dgm:t>
        <a:bodyPr/>
        <a:lstStyle/>
        <a:p>
          <a:r>
            <a:rPr lang="en-US" dirty="0"/>
            <a:t>Appleby (Paradise Papers)</a:t>
          </a:r>
        </a:p>
      </dgm:t>
    </dgm:pt>
    <dgm:pt modelId="{8D02872C-F744-4FC5-9C5E-36ABD7FBD306}" type="parTrans" cxnId="{D5198AA3-8344-4944-B8B2-1431FA3DFC84}">
      <dgm:prSet/>
      <dgm:spPr/>
    </dgm:pt>
    <dgm:pt modelId="{72934966-9316-4F5E-8E5F-A5194D93C9F9}" type="sibTrans" cxnId="{D5198AA3-8344-4944-B8B2-1431FA3DFC84}">
      <dgm:prSet/>
      <dgm:spPr/>
    </dgm:pt>
    <dgm:pt modelId="{94BC0486-032B-45AA-9090-5D8CB42EFCC0}" type="pres">
      <dgm:prSet presAssocID="{12B6353C-51B9-4DDD-9786-F186952CF6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F87E128-DE03-4639-9E0E-9D724E02331C}" type="pres">
      <dgm:prSet presAssocID="{C0715B92-773E-4209-B47F-DF8A2EC3CD1F}" presName="thickLine" presStyleLbl="alignNode1" presStyleIdx="0" presStyleCnt="7"/>
      <dgm:spPr/>
    </dgm:pt>
    <dgm:pt modelId="{B471BC37-287C-4452-91CD-7398A28D2D15}" type="pres">
      <dgm:prSet presAssocID="{C0715B92-773E-4209-B47F-DF8A2EC3CD1F}" presName="horz1" presStyleCnt="0"/>
      <dgm:spPr/>
    </dgm:pt>
    <dgm:pt modelId="{C9952D5F-DC37-4ACF-8139-E4041C05D7F6}" type="pres">
      <dgm:prSet presAssocID="{C0715B92-773E-4209-B47F-DF8A2EC3CD1F}" presName="tx1" presStyleLbl="revTx" presStyleIdx="0" presStyleCnt="7"/>
      <dgm:spPr/>
      <dgm:t>
        <a:bodyPr/>
        <a:lstStyle/>
        <a:p>
          <a:endParaRPr lang="en-US"/>
        </a:p>
      </dgm:t>
    </dgm:pt>
    <dgm:pt modelId="{84C541DA-556C-45AC-9EDC-6416339429E3}" type="pres">
      <dgm:prSet presAssocID="{C0715B92-773E-4209-B47F-DF8A2EC3CD1F}" presName="vert1" presStyleCnt="0"/>
      <dgm:spPr/>
    </dgm:pt>
    <dgm:pt modelId="{5D914FBC-0291-4959-BCAE-1D644CBE10D8}" type="pres">
      <dgm:prSet presAssocID="{F308FC2D-CD60-4A8C-B966-10DC5FEB5121}" presName="thickLine" presStyleLbl="alignNode1" presStyleIdx="1" presStyleCnt="7"/>
      <dgm:spPr/>
    </dgm:pt>
    <dgm:pt modelId="{A47C196F-B2CA-4A98-A4FD-F9E8FC00B6FB}" type="pres">
      <dgm:prSet presAssocID="{F308FC2D-CD60-4A8C-B966-10DC5FEB5121}" presName="horz1" presStyleCnt="0"/>
      <dgm:spPr/>
    </dgm:pt>
    <dgm:pt modelId="{5FB31FD3-938B-4C60-B639-6B5830342FA5}" type="pres">
      <dgm:prSet presAssocID="{F308FC2D-CD60-4A8C-B966-10DC5FEB5121}" presName="tx1" presStyleLbl="revTx" presStyleIdx="1" presStyleCnt="7"/>
      <dgm:spPr/>
      <dgm:t>
        <a:bodyPr/>
        <a:lstStyle/>
        <a:p>
          <a:endParaRPr lang="en-US"/>
        </a:p>
      </dgm:t>
    </dgm:pt>
    <dgm:pt modelId="{0D3F41F4-6C1D-4D29-9624-EFA8B53CD3CE}" type="pres">
      <dgm:prSet presAssocID="{F308FC2D-CD60-4A8C-B966-10DC5FEB5121}" presName="vert1" presStyleCnt="0"/>
      <dgm:spPr/>
    </dgm:pt>
    <dgm:pt modelId="{FEC02973-9B27-4370-B03F-716AE29FC14B}" type="pres">
      <dgm:prSet presAssocID="{862C807C-D633-44A7-B5F8-CCD40D3B8007}" presName="thickLine" presStyleLbl="alignNode1" presStyleIdx="2" presStyleCnt="7"/>
      <dgm:spPr/>
    </dgm:pt>
    <dgm:pt modelId="{AFBCA036-EAD1-4B3F-830B-61E861FB2AC7}" type="pres">
      <dgm:prSet presAssocID="{862C807C-D633-44A7-B5F8-CCD40D3B8007}" presName="horz1" presStyleCnt="0"/>
      <dgm:spPr/>
    </dgm:pt>
    <dgm:pt modelId="{552EE228-FE3D-4357-A3D3-381C8E54C3CD}" type="pres">
      <dgm:prSet presAssocID="{862C807C-D633-44A7-B5F8-CCD40D3B8007}" presName="tx1" presStyleLbl="revTx" presStyleIdx="2" presStyleCnt="7"/>
      <dgm:spPr/>
      <dgm:t>
        <a:bodyPr/>
        <a:lstStyle/>
        <a:p>
          <a:endParaRPr lang="en-US"/>
        </a:p>
      </dgm:t>
    </dgm:pt>
    <dgm:pt modelId="{3D79FE58-0EFC-4195-99C7-874724AF776E}" type="pres">
      <dgm:prSet presAssocID="{862C807C-D633-44A7-B5F8-CCD40D3B8007}" presName="vert1" presStyleCnt="0"/>
      <dgm:spPr/>
    </dgm:pt>
    <dgm:pt modelId="{61906238-41CC-404B-A56F-DC15E49CB7BA}" type="pres">
      <dgm:prSet presAssocID="{89136A4D-60BE-4D13-BBCB-D1BFFFD716DC}" presName="thickLine" presStyleLbl="alignNode1" presStyleIdx="3" presStyleCnt="7"/>
      <dgm:spPr/>
    </dgm:pt>
    <dgm:pt modelId="{AF166FA5-8DBC-4412-96F5-43B433F0435B}" type="pres">
      <dgm:prSet presAssocID="{89136A4D-60BE-4D13-BBCB-D1BFFFD716DC}" presName="horz1" presStyleCnt="0"/>
      <dgm:spPr/>
    </dgm:pt>
    <dgm:pt modelId="{CACE2221-4E74-4F89-A54D-C9CD103FD01F}" type="pres">
      <dgm:prSet presAssocID="{89136A4D-60BE-4D13-BBCB-D1BFFFD716DC}" presName="tx1" presStyleLbl="revTx" presStyleIdx="3" presStyleCnt="7"/>
      <dgm:spPr/>
      <dgm:t>
        <a:bodyPr/>
        <a:lstStyle/>
        <a:p>
          <a:endParaRPr lang="en-US"/>
        </a:p>
      </dgm:t>
    </dgm:pt>
    <dgm:pt modelId="{03A1DC5C-2278-4126-8D6F-CA9E972DF88B}" type="pres">
      <dgm:prSet presAssocID="{89136A4D-60BE-4D13-BBCB-D1BFFFD716DC}" presName="vert1" presStyleCnt="0"/>
      <dgm:spPr/>
    </dgm:pt>
    <dgm:pt modelId="{1BC00B28-84AF-4499-8D3C-AE1A2A3A394A}" type="pres">
      <dgm:prSet presAssocID="{9154C2F3-60DF-449F-A224-C27E3CA9EAFC}" presName="thickLine" presStyleLbl="alignNode1" presStyleIdx="4" presStyleCnt="7"/>
      <dgm:spPr/>
    </dgm:pt>
    <dgm:pt modelId="{59554EB0-6079-4972-8E3A-BE295FC28A49}" type="pres">
      <dgm:prSet presAssocID="{9154C2F3-60DF-449F-A224-C27E3CA9EAFC}" presName="horz1" presStyleCnt="0"/>
      <dgm:spPr/>
    </dgm:pt>
    <dgm:pt modelId="{CA38A019-A3D6-43B5-B213-44152D24E78A}" type="pres">
      <dgm:prSet presAssocID="{9154C2F3-60DF-449F-A224-C27E3CA9EAFC}" presName="tx1" presStyleLbl="revTx" presStyleIdx="4" presStyleCnt="7"/>
      <dgm:spPr/>
      <dgm:t>
        <a:bodyPr/>
        <a:lstStyle/>
        <a:p>
          <a:endParaRPr lang="en-US"/>
        </a:p>
      </dgm:t>
    </dgm:pt>
    <dgm:pt modelId="{EFF318C1-D4C6-45CA-A5BE-66081ECB427E}" type="pres">
      <dgm:prSet presAssocID="{9154C2F3-60DF-449F-A224-C27E3CA9EAFC}" presName="vert1" presStyleCnt="0"/>
      <dgm:spPr/>
    </dgm:pt>
    <dgm:pt modelId="{414F41A6-A823-4E29-A2C9-785B660115B3}" type="pres">
      <dgm:prSet presAssocID="{4BFD90E6-944F-4290-BA8C-762F3386CE34}" presName="thickLine" presStyleLbl="alignNode1" presStyleIdx="5" presStyleCnt="7"/>
      <dgm:spPr/>
    </dgm:pt>
    <dgm:pt modelId="{4D7BF41D-FC5E-48D4-A51D-97A1B39E047F}" type="pres">
      <dgm:prSet presAssocID="{4BFD90E6-944F-4290-BA8C-762F3386CE34}" presName="horz1" presStyleCnt="0"/>
      <dgm:spPr/>
    </dgm:pt>
    <dgm:pt modelId="{2E6DB71D-7C3E-4B5B-B570-D200B01EA03B}" type="pres">
      <dgm:prSet presAssocID="{4BFD90E6-944F-4290-BA8C-762F3386CE34}" presName="tx1" presStyleLbl="revTx" presStyleIdx="5" presStyleCnt="7"/>
      <dgm:spPr/>
      <dgm:t>
        <a:bodyPr/>
        <a:lstStyle/>
        <a:p>
          <a:endParaRPr lang="en-US"/>
        </a:p>
      </dgm:t>
    </dgm:pt>
    <dgm:pt modelId="{CB14F689-DA6D-4D73-80E1-7D77387C7AB6}" type="pres">
      <dgm:prSet presAssocID="{4BFD90E6-944F-4290-BA8C-762F3386CE34}" presName="vert1" presStyleCnt="0"/>
      <dgm:spPr/>
    </dgm:pt>
    <dgm:pt modelId="{10C43044-5901-4235-ADC1-0E5A6B54EEA1}" type="pres">
      <dgm:prSet presAssocID="{035CE392-B340-4C2A-BB45-4C742BE7FF58}" presName="thickLine" presStyleLbl="alignNode1" presStyleIdx="6" presStyleCnt="7"/>
      <dgm:spPr/>
    </dgm:pt>
    <dgm:pt modelId="{8A2A29DB-1473-4231-BBB7-51776D9A228B}" type="pres">
      <dgm:prSet presAssocID="{035CE392-B340-4C2A-BB45-4C742BE7FF58}" presName="horz1" presStyleCnt="0"/>
      <dgm:spPr/>
    </dgm:pt>
    <dgm:pt modelId="{7EBE8CBD-143F-4E26-BE5F-CED46D762B6C}" type="pres">
      <dgm:prSet presAssocID="{035CE392-B340-4C2A-BB45-4C742BE7FF58}" presName="tx1" presStyleLbl="revTx" presStyleIdx="6" presStyleCnt="7"/>
      <dgm:spPr/>
      <dgm:t>
        <a:bodyPr/>
        <a:lstStyle/>
        <a:p>
          <a:endParaRPr lang="en-US"/>
        </a:p>
      </dgm:t>
    </dgm:pt>
    <dgm:pt modelId="{CFEAB162-8119-4BA3-B06B-0860132601B6}" type="pres">
      <dgm:prSet presAssocID="{035CE392-B340-4C2A-BB45-4C742BE7FF58}" presName="vert1" presStyleCnt="0"/>
      <dgm:spPr/>
    </dgm:pt>
  </dgm:ptLst>
  <dgm:cxnLst>
    <dgm:cxn modelId="{F5CB536F-59ED-4204-8818-20DC9008FD8F}" srcId="{12B6353C-51B9-4DDD-9786-F186952CF625}" destId="{89136A4D-60BE-4D13-BBCB-D1BFFFD716DC}" srcOrd="3" destOrd="0" parTransId="{1E3025B7-AE8E-4920-B9E1-66F8391A4EA7}" sibTransId="{CFFEEE78-52B3-4CDB-833E-0C780780ABA3}"/>
    <dgm:cxn modelId="{D5198AA3-8344-4944-B8B2-1431FA3DFC84}" srcId="{12B6353C-51B9-4DDD-9786-F186952CF625}" destId="{862C807C-D633-44A7-B5F8-CCD40D3B8007}" srcOrd="2" destOrd="0" parTransId="{8D02872C-F744-4FC5-9C5E-36ABD7FBD306}" sibTransId="{72934966-9316-4F5E-8E5F-A5194D93C9F9}"/>
    <dgm:cxn modelId="{7576DDE2-01CE-424A-A828-5B2353859A79}" type="presOf" srcId="{035CE392-B340-4C2A-BB45-4C742BE7FF58}" destId="{7EBE8CBD-143F-4E26-BE5F-CED46D762B6C}" srcOrd="0" destOrd="0" presId="urn:microsoft.com/office/officeart/2008/layout/LinedList"/>
    <dgm:cxn modelId="{BA4EF2A7-B62F-4DDB-A233-05217C467C27}" srcId="{12B6353C-51B9-4DDD-9786-F186952CF625}" destId="{4BFD90E6-944F-4290-BA8C-762F3386CE34}" srcOrd="5" destOrd="0" parTransId="{E51D17BD-87A8-421C-98F1-5B85FC899089}" sibTransId="{E4B68AE6-3F5E-4491-B3FB-AA730B364E7B}"/>
    <dgm:cxn modelId="{E125E441-8767-4DDF-95FD-AC16A57C8FFD}" type="presOf" srcId="{862C807C-D633-44A7-B5F8-CCD40D3B8007}" destId="{552EE228-FE3D-4357-A3D3-381C8E54C3CD}" srcOrd="0" destOrd="0" presId="urn:microsoft.com/office/officeart/2008/layout/LinedList"/>
    <dgm:cxn modelId="{25267868-1BB2-46CD-9EFC-DD9CE36BA611}" srcId="{12B6353C-51B9-4DDD-9786-F186952CF625}" destId="{C0715B92-773E-4209-B47F-DF8A2EC3CD1F}" srcOrd="0" destOrd="0" parTransId="{DFABE661-22D0-42CE-B834-FBA9FFB19E4D}" sibTransId="{FB4C27F0-7A3A-4DCA-B788-5979EA472180}"/>
    <dgm:cxn modelId="{D49C7C89-5F26-46BE-B4B3-6DDF1328D1E3}" type="presOf" srcId="{89136A4D-60BE-4D13-BBCB-D1BFFFD716DC}" destId="{CACE2221-4E74-4F89-A54D-C9CD103FD01F}" srcOrd="0" destOrd="0" presId="urn:microsoft.com/office/officeart/2008/layout/LinedList"/>
    <dgm:cxn modelId="{83D90B34-C5D6-46A4-8677-79B4A66EC8C1}" type="presOf" srcId="{C0715B92-773E-4209-B47F-DF8A2EC3CD1F}" destId="{C9952D5F-DC37-4ACF-8139-E4041C05D7F6}" srcOrd="0" destOrd="0" presId="urn:microsoft.com/office/officeart/2008/layout/LinedList"/>
    <dgm:cxn modelId="{0C1958C4-B089-4643-B7C5-38B92F41FC86}" type="presOf" srcId="{12B6353C-51B9-4DDD-9786-F186952CF625}" destId="{94BC0486-032B-45AA-9090-5D8CB42EFCC0}" srcOrd="0" destOrd="0" presId="urn:microsoft.com/office/officeart/2008/layout/LinedList"/>
    <dgm:cxn modelId="{DCBB349B-0AEA-43F1-B87C-FC60F7F76705}" type="presOf" srcId="{9154C2F3-60DF-449F-A224-C27E3CA9EAFC}" destId="{CA38A019-A3D6-43B5-B213-44152D24E78A}" srcOrd="0" destOrd="0" presId="urn:microsoft.com/office/officeart/2008/layout/LinedList"/>
    <dgm:cxn modelId="{29DD9E85-DD2A-458B-BA9C-EF74A748781F}" srcId="{12B6353C-51B9-4DDD-9786-F186952CF625}" destId="{F308FC2D-CD60-4A8C-B966-10DC5FEB5121}" srcOrd="1" destOrd="0" parTransId="{6048314D-5B6B-4810-8DFF-63E9E61219DD}" sibTransId="{6CD96380-F9DE-44F6-8129-D01B8663C5E6}"/>
    <dgm:cxn modelId="{1053CB13-B7FB-47A1-98B4-56D8FD999BFB}" type="presOf" srcId="{F308FC2D-CD60-4A8C-B966-10DC5FEB5121}" destId="{5FB31FD3-938B-4C60-B639-6B5830342FA5}" srcOrd="0" destOrd="0" presId="urn:microsoft.com/office/officeart/2008/layout/LinedList"/>
    <dgm:cxn modelId="{62B7D9AF-2269-4900-A137-6E41381EB231}" srcId="{12B6353C-51B9-4DDD-9786-F186952CF625}" destId="{9154C2F3-60DF-449F-A224-C27E3CA9EAFC}" srcOrd="4" destOrd="0" parTransId="{0AB2CFF7-92DA-4DDB-8B40-D1147440C2C2}" sibTransId="{B583CEF0-7560-4CFF-A2A4-FF8D9466B783}"/>
    <dgm:cxn modelId="{D0519F3C-4BB5-4409-80AF-147CE7D76CCB}" srcId="{12B6353C-51B9-4DDD-9786-F186952CF625}" destId="{035CE392-B340-4C2A-BB45-4C742BE7FF58}" srcOrd="6" destOrd="0" parTransId="{66B7183A-40DF-4E24-9A97-327555E6221D}" sibTransId="{81B04422-0087-4607-8E0B-66937B8BFAAB}"/>
    <dgm:cxn modelId="{FB86A727-C7D6-487E-874F-45DF306F4904}" type="presOf" srcId="{4BFD90E6-944F-4290-BA8C-762F3386CE34}" destId="{2E6DB71D-7C3E-4B5B-B570-D200B01EA03B}" srcOrd="0" destOrd="0" presId="urn:microsoft.com/office/officeart/2008/layout/LinedList"/>
    <dgm:cxn modelId="{73595D2B-ADF1-4AC1-AFC5-C9C754F554F5}" type="presParOf" srcId="{94BC0486-032B-45AA-9090-5D8CB42EFCC0}" destId="{EF87E128-DE03-4639-9E0E-9D724E02331C}" srcOrd="0" destOrd="0" presId="urn:microsoft.com/office/officeart/2008/layout/LinedList"/>
    <dgm:cxn modelId="{0F869504-BF0A-4C0C-9F4F-D0CDCACBFA8A}" type="presParOf" srcId="{94BC0486-032B-45AA-9090-5D8CB42EFCC0}" destId="{B471BC37-287C-4452-91CD-7398A28D2D15}" srcOrd="1" destOrd="0" presId="urn:microsoft.com/office/officeart/2008/layout/LinedList"/>
    <dgm:cxn modelId="{22DEAA8A-DD14-4028-86E0-F09FD457F0E4}" type="presParOf" srcId="{B471BC37-287C-4452-91CD-7398A28D2D15}" destId="{C9952D5F-DC37-4ACF-8139-E4041C05D7F6}" srcOrd="0" destOrd="0" presId="urn:microsoft.com/office/officeart/2008/layout/LinedList"/>
    <dgm:cxn modelId="{1A61048E-3690-4B77-8287-B062CEF4EB64}" type="presParOf" srcId="{B471BC37-287C-4452-91CD-7398A28D2D15}" destId="{84C541DA-556C-45AC-9EDC-6416339429E3}" srcOrd="1" destOrd="0" presId="urn:microsoft.com/office/officeart/2008/layout/LinedList"/>
    <dgm:cxn modelId="{8C302EE0-56AD-4884-8889-CF52E22DBFE8}" type="presParOf" srcId="{94BC0486-032B-45AA-9090-5D8CB42EFCC0}" destId="{5D914FBC-0291-4959-BCAE-1D644CBE10D8}" srcOrd="2" destOrd="0" presId="urn:microsoft.com/office/officeart/2008/layout/LinedList"/>
    <dgm:cxn modelId="{F404083D-8675-46B2-A564-A50F63ADFF84}" type="presParOf" srcId="{94BC0486-032B-45AA-9090-5D8CB42EFCC0}" destId="{A47C196F-B2CA-4A98-A4FD-F9E8FC00B6FB}" srcOrd="3" destOrd="0" presId="urn:microsoft.com/office/officeart/2008/layout/LinedList"/>
    <dgm:cxn modelId="{BBA81C1C-8EC3-476B-B882-E954A50A3E6D}" type="presParOf" srcId="{A47C196F-B2CA-4A98-A4FD-F9E8FC00B6FB}" destId="{5FB31FD3-938B-4C60-B639-6B5830342FA5}" srcOrd="0" destOrd="0" presId="urn:microsoft.com/office/officeart/2008/layout/LinedList"/>
    <dgm:cxn modelId="{5F9EFB9B-5191-4965-935C-29A273A195A6}" type="presParOf" srcId="{A47C196F-B2CA-4A98-A4FD-F9E8FC00B6FB}" destId="{0D3F41F4-6C1D-4D29-9624-EFA8B53CD3CE}" srcOrd="1" destOrd="0" presId="urn:microsoft.com/office/officeart/2008/layout/LinedList"/>
    <dgm:cxn modelId="{403368DA-4F69-42CE-B35B-74584F41F3B9}" type="presParOf" srcId="{94BC0486-032B-45AA-9090-5D8CB42EFCC0}" destId="{FEC02973-9B27-4370-B03F-716AE29FC14B}" srcOrd="4" destOrd="0" presId="urn:microsoft.com/office/officeart/2008/layout/LinedList"/>
    <dgm:cxn modelId="{66655F39-3E56-4DB7-B03B-095E02B95AD6}" type="presParOf" srcId="{94BC0486-032B-45AA-9090-5D8CB42EFCC0}" destId="{AFBCA036-EAD1-4B3F-830B-61E861FB2AC7}" srcOrd="5" destOrd="0" presId="urn:microsoft.com/office/officeart/2008/layout/LinedList"/>
    <dgm:cxn modelId="{83B6CA1F-A402-41A1-BBB1-E87B2C539AD1}" type="presParOf" srcId="{AFBCA036-EAD1-4B3F-830B-61E861FB2AC7}" destId="{552EE228-FE3D-4357-A3D3-381C8E54C3CD}" srcOrd="0" destOrd="0" presId="urn:microsoft.com/office/officeart/2008/layout/LinedList"/>
    <dgm:cxn modelId="{5F35CF91-1696-496D-A964-15EDAF53BF5E}" type="presParOf" srcId="{AFBCA036-EAD1-4B3F-830B-61E861FB2AC7}" destId="{3D79FE58-0EFC-4195-99C7-874724AF776E}" srcOrd="1" destOrd="0" presId="urn:microsoft.com/office/officeart/2008/layout/LinedList"/>
    <dgm:cxn modelId="{8DC8E0AD-2CCA-4A9C-B94B-E84F2BDDE389}" type="presParOf" srcId="{94BC0486-032B-45AA-9090-5D8CB42EFCC0}" destId="{61906238-41CC-404B-A56F-DC15E49CB7BA}" srcOrd="6" destOrd="0" presId="urn:microsoft.com/office/officeart/2008/layout/LinedList"/>
    <dgm:cxn modelId="{62EF3FF9-A930-4AEF-8F58-304C8CB86721}" type="presParOf" srcId="{94BC0486-032B-45AA-9090-5D8CB42EFCC0}" destId="{AF166FA5-8DBC-4412-96F5-43B433F0435B}" srcOrd="7" destOrd="0" presId="urn:microsoft.com/office/officeart/2008/layout/LinedList"/>
    <dgm:cxn modelId="{7C4CFBB8-8235-403C-9DD6-674ADCB7AE8E}" type="presParOf" srcId="{AF166FA5-8DBC-4412-96F5-43B433F0435B}" destId="{CACE2221-4E74-4F89-A54D-C9CD103FD01F}" srcOrd="0" destOrd="0" presId="urn:microsoft.com/office/officeart/2008/layout/LinedList"/>
    <dgm:cxn modelId="{4C2486DC-80DF-4241-B488-9D8D2F0A1AE6}" type="presParOf" srcId="{AF166FA5-8DBC-4412-96F5-43B433F0435B}" destId="{03A1DC5C-2278-4126-8D6F-CA9E972DF88B}" srcOrd="1" destOrd="0" presId="urn:microsoft.com/office/officeart/2008/layout/LinedList"/>
    <dgm:cxn modelId="{FB799E14-0C0C-4462-8856-B95DE74870A4}" type="presParOf" srcId="{94BC0486-032B-45AA-9090-5D8CB42EFCC0}" destId="{1BC00B28-84AF-4499-8D3C-AE1A2A3A394A}" srcOrd="8" destOrd="0" presId="urn:microsoft.com/office/officeart/2008/layout/LinedList"/>
    <dgm:cxn modelId="{547B8823-4C92-490D-B0CE-E60CF6457499}" type="presParOf" srcId="{94BC0486-032B-45AA-9090-5D8CB42EFCC0}" destId="{59554EB0-6079-4972-8E3A-BE295FC28A49}" srcOrd="9" destOrd="0" presId="urn:microsoft.com/office/officeart/2008/layout/LinedList"/>
    <dgm:cxn modelId="{93C232DC-086E-47DB-AB80-FDCF44A85119}" type="presParOf" srcId="{59554EB0-6079-4972-8E3A-BE295FC28A49}" destId="{CA38A019-A3D6-43B5-B213-44152D24E78A}" srcOrd="0" destOrd="0" presId="urn:microsoft.com/office/officeart/2008/layout/LinedList"/>
    <dgm:cxn modelId="{0D26AB36-C77B-49B0-B6B3-08012236D79B}" type="presParOf" srcId="{59554EB0-6079-4972-8E3A-BE295FC28A49}" destId="{EFF318C1-D4C6-45CA-A5BE-66081ECB427E}" srcOrd="1" destOrd="0" presId="urn:microsoft.com/office/officeart/2008/layout/LinedList"/>
    <dgm:cxn modelId="{8B61523F-7CC2-4F5E-BC1E-9F964BF59ED9}" type="presParOf" srcId="{94BC0486-032B-45AA-9090-5D8CB42EFCC0}" destId="{414F41A6-A823-4E29-A2C9-785B660115B3}" srcOrd="10" destOrd="0" presId="urn:microsoft.com/office/officeart/2008/layout/LinedList"/>
    <dgm:cxn modelId="{FA17DAD1-AA36-4F0E-AF50-5F9987E3C63D}" type="presParOf" srcId="{94BC0486-032B-45AA-9090-5D8CB42EFCC0}" destId="{4D7BF41D-FC5E-48D4-A51D-97A1B39E047F}" srcOrd="11" destOrd="0" presId="urn:microsoft.com/office/officeart/2008/layout/LinedList"/>
    <dgm:cxn modelId="{4377F464-C3E0-43DE-B317-E6BC5E9C6215}" type="presParOf" srcId="{4D7BF41D-FC5E-48D4-A51D-97A1B39E047F}" destId="{2E6DB71D-7C3E-4B5B-B570-D200B01EA03B}" srcOrd="0" destOrd="0" presId="urn:microsoft.com/office/officeart/2008/layout/LinedList"/>
    <dgm:cxn modelId="{19875D61-53BF-4523-84A6-1C06B816A5C4}" type="presParOf" srcId="{4D7BF41D-FC5E-48D4-A51D-97A1B39E047F}" destId="{CB14F689-DA6D-4D73-80E1-7D77387C7AB6}" srcOrd="1" destOrd="0" presId="urn:microsoft.com/office/officeart/2008/layout/LinedList"/>
    <dgm:cxn modelId="{53372DCE-7218-452B-B55B-E5469831364B}" type="presParOf" srcId="{94BC0486-032B-45AA-9090-5D8CB42EFCC0}" destId="{10C43044-5901-4235-ADC1-0E5A6B54EEA1}" srcOrd="12" destOrd="0" presId="urn:microsoft.com/office/officeart/2008/layout/LinedList"/>
    <dgm:cxn modelId="{40278FFA-2398-45EF-B46F-685AF78BAFD4}" type="presParOf" srcId="{94BC0486-032B-45AA-9090-5D8CB42EFCC0}" destId="{8A2A29DB-1473-4231-BBB7-51776D9A228B}" srcOrd="13" destOrd="0" presId="urn:microsoft.com/office/officeart/2008/layout/LinedList"/>
    <dgm:cxn modelId="{A98DD656-C83A-44E8-BA0A-52C263640A13}" type="presParOf" srcId="{8A2A29DB-1473-4231-BBB7-51776D9A228B}" destId="{7EBE8CBD-143F-4E26-BE5F-CED46D762B6C}" srcOrd="0" destOrd="0" presId="urn:microsoft.com/office/officeart/2008/layout/LinedList"/>
    <dgm:cxn modelId="{939AE2E5-0038-4A2C-A9D4-C0F71611FA94}" type="presParOf" srcId="{8A2A29DB-1473-4231-BBB7-51776D9A228B}" destId="{CFEAB162-8119-4BA3-B06B-0860132601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A64A11-FCA2-42F4-A7E6-49BDF5A44394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B3AD6DD4-BE58-4926-AF1B-D3B438C628EB}">
      <dgm:prSet custT="1"/>
      <dgm:spPr/>
      <dgm:t>
        <a:bodyPr/>
        <a:lstStyle/>
        <a:p>
          <a:r>
            <a:rPr lang="en-US" sz="13800" dirty="0"/>
            <a:t>CIA</a:t>
          </a:r>
        </a:p>
      </dgm:t>
    </dgm:pt>
    <dgm:pt modelId="{7D8626FE-51F9-466E-8B93-5E04A431D450}" type="parTrans" cxnId="{522DD689-9168-4A41-9DD8-E05C12F1D984}">
      <dgm:prSet/>
      <dgm:spPr/>
      <dgm:t>
        <a:bodyPr/>
        <a:lstStyle/>
        <a:p>
          <a:endParaRPr lang="en-US"/>
        </a:p>
      </dgm:t>
    </dgm:pt>
    <dgm:pt modelId="{CA50D1B3-4A48-4142-9844-1935F3192DF8}" type="sibTrans" cxnId="{522DD689-9168-4A41-9DD8-E05C12F1D984}">
      <dgm:prSet/>
      <dgm:spPr/>
      <dgm:t>
        <a:bodyPr/>
        <a:lstStyle/>
        <a:p>
          <a:endParaRPr lang="en-US"/>
        </a:p>
      </dgm:t>
    </dgm:pt>
    <dgm:pt modelId="{C466F2AB-2AF7-4D46-893E-7B39FFF886CD}">
      <dgm:prSet custT="1"/>
      <dgm:spPr/>
      <dgm:t>
        <a:bodyPr/>
        <a:lstStyle/>
        <a:p>
          <a:r>
            <a:rPr lang="en-US" sz="4400" dirty="0"/>
            <a:t>Confidentiality, Integrity, and Availability</a:t>
          </a:r>
        </a:p>
      </dgm:t>
    </dgm:pt>
    <dgm:pt modelId="{E2D4A648-6F00-4865-8F11-1C744B347F96}" type="parTrans" cxnId="{1660622D-61B0-47DC-A7AE-1FAE1EC932B1}">
      <dgm:prSet/>
      <dgm:spPr/>
      <dgm:t>
        <a:bodyPr/>
        <a:lstStyle/>
        <a:p>
          <a:endParaRPr lang="en-US"/>
        </a:p>
      </dgm:t>
    </dgm:pt>
    <dgm:pt modelId="{5734BF18-94E5-4556-9313-8D48ECB65E32}" type="sibTrans" cxnId="{1660622D-61B0-47DC-A7AE-1FAE1EC932B1}">
      <dgm:prSet/>
      <dgm:spPr/>
      <dgm:t>
        <a:bodyPr/>
        <a:lstStyle/>
        <a:p>
          <a:endParaRPr lang="en-US"/>
        </a:p>
      </dgm:t>
    </dgm:pt>
    <dgm:pt modelId="{37A02F73-17A8-43C3-8525-A9FA8D4E0FD0}" type="pres">
      <dgm:prSet presAssocID="{21A64A11-FCA2-42F4-A7E6-49BDF5A443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C92C76-90F6-4438-8A42-228CFA621FEC}" type="pres">
      <dgm:prSet presAssocID="{C466F2AB-2AF7-4D46-893E-7B39FFF886CD}" presName="boxAndChildren" presStyleCnt="0"/>
      <dgm:spPr/>
    </dgm:pt>
    <dgm:pt modelId="{5048BF04-C45A-47F8-B269-5A028ECAE757}" type="pres">
      <dgm:prSet presAssocID="{C466F2AB-2AF7-4D46-893E-7B39FFF886CD}" presName="parentTextBox" presStyleLbl="node1" presStyleIdx="0" presStyleCnt="2"/>
      <dgm:spPr/>
      <dgm:t>
        <a:bodyPr/>
        <a:lstStyle/>
        <a:p>
          <a:endParaRPr lang="en-US"/>
        </a:p>
      </dgm:t>
    </dgm:pt>
    <dgm:pt modelId="{DDEE91DA-6472-4770-8BAD-9BDD6873DD11}" type="pres">
      <dgm:prSet presAssocID="{CA50D1B3-4A48-4142-9844-1935F3192DF8}" presName="sp" presStyleCnt="0"/>
      <dgm:spPr/>
    </dgm:pt>
    <dgm:pt modelId="{CDF9F07A-BCA6-4234-94E3-FD975FEDD370}" type="pres">
      <dgm:prSet presAssocID="{B3AD6DD4-BE58-4926-AF1B-D3B438C628EB}" presName="arrowAndChildren" presStyleCnt="0"/>
      <dgm:spPr/>
    </dgm:pt>
    <dgm:pt modelId="{8EA5686D-74AA-4F21-97DA-ADFF4A172F28}" type="pres">
      <dgm:prSet presAssocID="{B3AD6DD4-BE58-4926-AF1B-D3B438C628EB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1660622D-61B0-47DC-A7AE-1FAE1EC932B1}" srcId="{21A64A11-FCA2-42F4-A7E6-49BDF5A44394}" destId="{C466F2AB-2AF7-4D46-893E-7B39FFF886CD}" srcOrd="1" destOrd="0" parTransId="{E2D4A648-6F00-4865-8F11-1C744B347F96}" sibTransId="{5734BF18-94E5-4556-9313-8D48ECB65E32}"/>
    <dgm:cxn modelId="{3C73CA02-7252-4D6A-A875-62620F69C986}" type="presOf" srcId="{B3AD6DD4-BE58-4926-AF1B-D3B438C628EB}" destId="{8EA5686D-74AA-4F21-97DA-ADFF4A172F28}" srcOrd="0" destOrd="0" presId="urn:microsoft.com/office/officeart/2005/8/layout/process4"/>
    <dgm:cxn modelId="{C1A83B45-CBCB-4566-B724-15A5E45C800E}" type="presOf" srcId="{C466F2AB-2AF7-4D46-893E-7B39FFF886CD}" destId="{5048BF04-C45A-47F8-B269-5A028ECAE757}" srcOrd="0" destOrd="0" presId="urn:microsoft.com/office/officeart/2005/8/layout/process4"/>
    <dgm:cxn modelId="{522DD689-9168-4A41-9DD8-E05C12F1D984}" srcId="{21A64A11-FCA2-42F4-A7E6-49BDF5A44394}" destId="{B3AD6DD4-BE58-4926-AF1B-D3B438C628EB}" srcOrd="0" destOrd="0" parTransId="{7D8626FE-51F9-466E-8B93-5E04A431D450}" sibTransId="{CA50D1B3-4A48-4142-9844-1935F3192DF8}"/>
    <dgm:cxn modelId="{906E8912-6037-493B-A445-035FB007B48F}" type="presOf" srcId="{21A64A11-FCA2-42F4-A7E6-49BDF5A44394}" destId="{37A02F73-17A8-43C3-8525-A9FA8D4E0FD0}" srcOrd="0" destOrd="0" presId="urn:microsoft.com/office/officeart/2005/8/layout/process4"/>
    <dgm:cxn modelId="{D6D6038F-09A5-4FDB-A828-7502C025C074}" type="presParOf" srcId="{37A02F73-17A8-43C3-8525-A9FA8D4E0FD0}" destId="{80C92C76-90F6-4438-8A42-228CFA621FEC}" srcOrd="0" destOrd="0" presId="urn:microsoft.com/office/officeart/2005/8/layout/process4"/>
    <dgm:cxn modelId="{AAF5CE36-77A3-4A8B-9E54-78E40791EDCD}" type="presParOf" srcId="{80C92C76-90F6-4438-8A42-228CFA621FEC}" destId="{5048BF04-C45A-47F8-B269-5A028ECAE757}" srcOrd="0" destOrd="0" presId="urn:microsoft.com/office/officeart/2005/8/layout/process4"/>
    <dgm:cxn modelId="{714D6DAE-9C44-478C-AC1B-64E53905AD8F}" type="presParOf" srcId="{37A02F73-17A8-43C3-8525-A9FA8D4E0FD0}" destId="{DDEE91DA-6472-4770-8BAD-9BDD6873DD11}" srcOrd="1" destOrd="0" presId="urn:microsoft.com/office/officeart/2005/8/layout/process4"/>
    <dgm:cxn modelId="{C3AD614E-5D8B-4225-B583-559155C40BA8}" type="presParOf" srcId="{37A02F73-17A8-43C3-8525-A9FA8D4E0FD0}" destId="{CDF9F07A-BCA6-4234-94E3-FD975FEDD370}" srcOrd="2" destOrd="0" presId="urn:microsoft.com/office/officeart/2005/8/layout/process4"/>
    <dgm:cxn modelId="{36984781-79DD-49DA-AF09-0BC2A983CE30}" type="presParOf" srcId="{CDF9F07A-BCA6-4234-94E3-FD975FEDD370}" destId="{8EA5686D-74AA-4F21-97DA-ADFF4A172F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77AD6B-9184-4573-AEF8-10764444F70B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727F704-A125-44E0-9997-4D9B75B6103E}">
      <dgm:prSet/>
      <dgm:spPr/>
      <dgm:t>
        <a:bodyPr/>
        <a:lstStyle/>
        <a:p>
          <a:r>
            <a:rPr lang="en-US" dirty="0"/>
            <a:t>Security Plan</a:t>
          </a:r>
        </a:p>
      </dgm:t>
    </dgm:pt>
    <dgm:pt modelId="{D377FC54-EA50-4382-8197-3720DAFE2CA2}" type="parTrans" cxnId="{B90881A2-1F82-4B7E-9DC1-65660662F2AF}">
      <dgm:prSet/>
      <dgm:spPr/>
      <dgm:t>
        <a:bodyPr/>
        <a:lstStyle/>
        <a:p>
          <a:endParaRPr lang="en-US"/>
        </a:p>
      </dgm:t>
    </dgm:pt>
    <dgm:pt modelId="{6A0F6791-2429-46B3-BB28-167CA0C1BEC4}" type="sibTrans" cxnId="{B90881A2-1F82-4B7E-9DC1-65660662F2AF}">
      <dgm:prSet/>
      <dgm:spPr/>
      <dgm:t>
        <a:bodyPr/>
        <a:lstStyle/>
        <a:p>
          <a:endParaRPr lang="en-US"/>
        </a:p>
      </dgm:t>
    </dgm:pt>
    <dgm:pt modelId="{CD2563A7-5DB7-409B-BF0F-DA0775F387E1}">
      <dgm:prSet/>
      <dgm:spPr/>
      <dgm:t>
        <a:bodyPr/>
        <a:lstStyle/>
        <a:p>
          <a:r>
            <a:rPr lang="en-US" dirty="0"/>
            <a:t>Continuous education and training for employees</a:t>
          </a:r>
        </a:p>
      </dgm:t>
    </dgm:pt>
    <dgm:pt modelId="{8B5EF72D-1E72-46D2-9839-A91DA80AAB04}" type="parTrans" cxnId="{AE9380B4-3DA9-4AD7-8963-CF372CFDF484}">
      <dgm:prSet/>
      <dgm:spPr/>
      <dgm:t>
        <a:bodyPr/>
        <a:lstStyle/>
        <a:p>
          <a:endParaRPr lang="en-US"/>
        </a:p>
      </dgm:t>
    </dgm:pt>
    <dgm:pt modelId="{78A54B3C-DD67-45BA-AEB8-D9CA56BCA289}" type="sibTrans" cxnId="{AE9380B4-3DA9-4AD7-8963-CF372CFDF484}">
      <dgm:prSet/>
      <dgm:spPr/>
      <dgm:t>
        <a:bodyPr/>
        <a:lstStyle/>
        <a:p>
          <a:endParaRPr lang="en-US"/>
        </a:p>
      </dgm:t>
    </dgm:pt>
    <dgm:pt modelId="{F52BA11A-CA4E-4307-99D0-DEF48E4DE7E3}">
      <dgm:prSet/>
      <dgm:spPr/>
      <dgm:t>
        <a:bodyPr/>
        <a:lstStyle/>
        <a:p>
          <a:r>
            <a:rPr lang="en-US"/>
            <a:t>Hardware</a:t>
          </a:r>
        </a:p>
      </dgm:t>
    </dgm:pt>
    <dgm:pt modelId="{1EE4E4A7-826C-4D25-AACE-965CBC066E4E}" type="parTrans" cxnId="{B5A771CA-C901-4B08-8C6C-38B8DEC075DE}">
      <dgm:prSet/>
      <dgm:spPr/>
      <dgm:t>
        <a:bodyPr/>
        <a:lstStyle/>
        <a:p>
          <a:endParaRPr lang="en-US"/>
        </a:p>
      </dgm:t>
    </dgm:pt>
    <dgm:pt modelId="{711D85BC-94B3-4AE8-BFD5-1D512F66884C}" type="sibTrans" cxnId="{B5A771CA-C901-4B08-8C6C-38B8DEC075DE}">
      <dgm:prSet/>
      <dgm:spPr/>
      <dgm:t>
        <a:bodyPr/>
        <a:lstStyle/>
        <a:p>
          <a:endParaRPr lang="en-US"/>
        </a:p>
      </dgm:t>
    </dgm:pt>
    <dgm:pt modelId="{B8A8AED4-C0EC-4C93-9FAC-35F2D4B57FB1}">
      <dgm:prSet/>
      <dgm:spPr/>
      <dgm:t>
        <a:bodyPr/>
        <a:lstStyle/>
        <a:p>
          <a:r>
            <a:rPr lang="en-US"/>
            <a:t>Assess security implications of each item</a:t>
          </a:r>
        </a:p>
      </dgm:t>
    </dgm:pt>
    <dgm:pt modelId="{AB1A1757-AC6A-4458-9A26-06D82A699CF0}" type="parTrans" cxnId="{E522BCE3-E281-45B1-BED0-7C3ABC350055}">
      <dgm:prSet/>
      <dgm:spPr/>
      <dgm:t>
        <a:bodyPr/>
        <a:lstStyle/>
        <a:p>
          <a:endParaRPr lang="en-US"/>
        </a:p>
      </dgm:t>
    </dgm:pt>
    <dgm:pt modelId="{2B04A715-C1F4-4667-A907-A4F0C47A0ACE}" type="sibTrans" cxnId="{E522BCE3-E281-45B1-BED0-7C3ABC350055}">
      <dgm:prSet/>
      <dgm:spPr/>
      <dgm:t>
        <a:bodyPr/>
        <a:lstStyle/>
        <a:p>
          <a:endParaRPr lang="en-US"/>
        </a:p>
      </dgm:t>
    </dgm:pt>
    <dgm:pt modelId="{65E16E1C-15AA-4C8F-B135-2F5176A04595}">
      <dgm:prSet/>
      <dgm:spPr/>
      <dgm:t>
        <a:bodyPr/>
        <a:lstStyle/>
        <a:p>
          <a:r>
            <a:rPr lang="en-US"/>
            <a:t>Software</a:t>
          </a:r>
        </a:p>
      </dgm:t>
    </dgm:pt>
    <dgm:pt modelId="{EC80F36D-EB04-4212-8137-871F1D8EB566}" type="parTrans" cxnId="{81EA7568-0375-4EA7-9339-E6CCD0F2D8B4}">
      <dgm:prSet/>
      <dgm:spPr/>
      <dgm:t>
        <a:bodyPr/>
        <a:lstStyle/>
        <a:p>
          <a:endParaRPr lang="en-US"/>
        </a:p>
      </dgm:t>
    </dgm:pt>
    <dgm:pt modelId="{3EADB3BC-E877-438E-A918-88375715A7D7}" type="sibTrans" cxnId="{81EA7568-0375-4EA7-9339-E6CCD0F2D8B4}">
      <dgm:prSet/>
      <dgm:spPr/>
      <dgm:t>
        <a:bodyPr/>
        <a:lstStyle/>
        <a:p>
          <a:endParaRPr lang="en-US"/>
        </a:p>
      </dgm:t>
    </dgm:pt>
    <dgm:pt modelId="{8F7EFC97-BCD6-46AA-BFC2-C4ABA2EF707D}">
      <dgm:prSet/>
      <dgm:spPr/>
      <dgm:t>
        <a:bodyPr/>
        <a:lstStyle/>
        <a:p>
          <a:r>
            <a:rPr lang="en-US"/>
            <a:t>Sources, updates, security certification</a:t>
          </a:r>
        </a:p>
      </dgm:t>
    </dgm:pt>
    <dgm:pt modelId="{69B6822D-4C38-416A-BB1D-491FF323A2BB}" type="parTrans" cxnId="{7DD15B4A-4A30-43A3-AE64-18918F2A60BE}">
      <dgm:prSet/>
      <dgm:spPr/>
      <dgm:t>
        <a:bodyPr/>
        <a:lstStyle/>
        <a:p>
          <a:endParaRPr lang="en-US"/>
        </a:p>
      </dgm:t>
    </dgm:pt>
    <dgm:pt modelId="{0012FEBA-A8A0-4DF2-BC0C-6E7413BBFE8A}" type="sibTrans" cxnId="{7DD15B4A-4A30-43A3-AE64-18918F2A60BE}">
      <dgm:prSet/>
      <dgm:spPr/>
      <dgm:t>
        <a:bodyPr/>
        <a:lstStyle/>
        <a:p>
          <a:endParaRPr lang="en-US"/>
        </a:p>
      </dgm:t>
    </dgm:pt>
    <dgm:pt modelId="{589492F1-02B7-4ACF-8B17-6910B3A48099}">
      <dgm:prSet/>
      <dgm:spPr/>
      <dgm:t>
        <a:bodyPr/>
        <a:lstStyle/>
        <a:p>
          <a:r>
            <a:rPr lang="en-US"/>
            <a:t>Data</a:t>
          </a:r>
        </a:p>
      </dgm:t>
    </dgm:pt>
    <dgm:pt modelId="{5B0CC306-7AFC-43F1-83C0-08F8C7375AC8}" type="parTrans" cxnId="{D8516841-775D-495C-81C7-DAE95D7277BF}">
      <dgm:prSet/>
      <dgm:spPr/>
      <dgm:t>
        <a:bodyPr/>
        <a:lstStyle/>
        <a:p>
          <a:endParaRPr lang="en-US"/>
        </a:p>
      </dgm:t>
    </dgm:pt>
    <dgm:pt modelId="{66DBD189-28FF-4759-9F01-9DFEB6E7CBB9}" type="sibTrans" cxnId="{D8516841-775D-495C-81C7-DAE95D7277BF}">
      <dgm:prSet/>
      <dgm:spPr/>
      <dgm:t>
        <a:bodyPr/>
        <a:lstStyle/>
        <a:p>
          <a:endParaRPr lang="en-US"/>
        </a:p>
      </dgm:t>
    </dgm:pt>
    <dgm:pt modelId="{71215ED9-6D33-4CD3-B590-DAECC5A4E353}">
      <dgm:prSet/>
      <dgm:spPr/>
      <dgm:t>
        <a:bodyPr/>
        <a:lstStyle/>
        <a:p>
          <a:r>
            <a:rPr lang="en-US"/>
            <a:t>Consider data flow, regulation (e.g. HIPAA, PCI)</a:t>
          </a:r>
        </a:p>
      </dgm:t>
    </dgm:pt>
    <dgm:pt modelId="{6169CA9E-84C0-4FDD-969A-D37D0B47AC4D}" type="parTrans" cxnId="{10BB8046-8C38-46E9-A14C-EC1A95C4C800}">
      <dgm:prSet/>
      <dgm:spPr/>
      <dgm:t>
        <a:bodyPr/>
        <a:lstStyle/>
        <a:p>
          <a:endParaRPr lang="en-US"/>
        </a:p>
      </dgm:t>
    </dgm:pt>
    <dgm:pt modelId="{FE4CE008-1EB8-461F-91B3-56E0C35ACF2F}" type="sibTrans" cxnId="{10BB8046-8C38-46E9-A14C-EC1A95C4C800}">
      <dgm:prSet/>
      <dgm:spPr/>
      <dgm:t>
        <a:bodyPr/>
        <a:lstStyle/>
        <a:p>
          <a:endParaRPr lang="en-US"/>
        </a:p>
      </dgm:t>
    </dgm:pt>
    <dgm:pt modelId="{52058CD5-A4AC-4722-96AE-37D7897C60A4}">
      <dgm:prSet/>
      <dgm:spPr/>
      <dgm:t>
        <a:bodyPr/>
        <a:lstStyle/>
        <a:p>
          <a:r>
            <a:rPr lang="en-US"/>
            <a:t>Cloud</a:t>
          </a:r>
        </a:p>
      </dgm:t>
    </dgm:pt>
    <dgm:pt modelId="{99C632FB-E620-44FE-87CE-32FE892EA66F}" type="parTrans" cxnId="{D74FC146-3A9C-4841-88F9-56BE7F0FB347}">
      <dgm:prSet/>
      <dgm:spPr/>
      <dgm:t>
        <a:bodyPr/>
        <a:lstStyle/>
        <a:p>
          <a:endParaRPr lang="en-US"/>
        </a:p>
      </dgm:t>
    </dgm:pt>
    <dgm:pt modelId="{D8DCC843-3264-483A-8C4D-ED9968DC355D}" type="sibTrans" cxnId="{D74FC146-3A9C-4841-88F9-56BE7F0FB347}">
      <dgm:prSet/>
      <dgm:spPr/>
      <dgm:t>
        <a:bodyPr/>
        <a:lstStyle/>
        <a:p>
          <a:endParaRPr lang="en-US"/>
        </a:p>
      </dgm:t>
    </dgm:pt>
    <dgm:pt modelId="{64F9F243-AF76-498A-8894-4D240657F5D9}">
      <dgm:prSet/>
      <dgm:spPr/>
      <dgm:t>
        <a:bodyPr/>
        <a:lstStyle/>
        <a:p>
          <a:r>
            <a:rPr lang="en-US"/>
            <a:t>Office 365, Amazon AWS, Google, etc.</a:t>
          </a:r>
        </a:p>
      </dgm:t>
    </dgm:pt>
    <dgm:pt modelId="{74DB72B7-0F56-4BEC-A5C2-6732671F2EA3}" type="parTrans" cxnId="{510A9FEF-AFA9-4936-88A9-14C0501B4556}">
      <dgm:prSet/>
      <dgm:spPr/>
      <dgm:t>
        <a:bodyPr/>
        <a:lstStyle/>
        <a:p>
          <a:endParaRPr lang="en-US"/>
        </a:p>
      </dgm:t>
    </dgm:pt>
    <dgm:pt modelId="{1B2CAF29-35D5-4D45-BAB4-EDAF88FE9146}" type="sibTrans" cxnId="{510A9FEF-AFA9-4936-88A9-14C0501B4556}">
      <dgm:prSet/>
      <dgm:spPr/>
      <dgm:t>
        <a:bodyPr/>
        <a:lstStyle/>
        <a:p>
          <a:endParaRPr lang="en-US"/>
        </a:p>
      </dgm:t>
    </dgm:pt>
    <dgm:pt modelId="{8B83E149-360E-48E1-B7EA-D8C12BBF388F}" type="pres">
      <dgm:prSet presAssocID="{7277AD6B-9184-4573-AEF8-10764444F7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22796E-3F02-42D4-84E6-85B9F71BFB11}" type="pres">
      <dgm:prSet presAssocID="{6727F704-A125-44E0-9997-4D9B75B6103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0C930-CB14-475F-A432-D39CA8C3F8CD}" type="pres">
      <dgm:prSet presAssocID="{6727F704-A125-44E0-9997-4D9B75B6103E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0C5D7-2826-42BF-9A58-DE8E32790FBE}" type="pres">
      <dgm:prSet presAssocID="{F52BA11A-CA4E-4307-99D0-DEF48E4DE7E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95BB8-B60F-40F7-A22D-8946F5AB9A56}" type="pres">
      <dgm:prSet presAssocID="{F52BA11A-CA4E-4307-99D0-DEF48E4DE7E3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93FDF-AF40-4C3D-99D4-1E30E4BD54E1}" type="pres">
      <dgm:prSet presAssocID="{65E16E1C-15AA-4C8F-B135-2F5176A0459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E1241-42C8-4CED-8313-AFA6FD8FA9E7}" type="pres">
      <dgm:prSet presAssocID="{65E16E1C-15AA-4C8F-B135-2F5176A04595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C3E12-D648-4DA4-9429-5CF17F53535F}" type="pres">
      <dgm:prSet presAssocID="{589492F1-02B7-4ACF-8B17-6910B3A480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7FE10-BBA5-43B6-9A42-D950C9757133}" type="pres">
      <dgm:prSet presAssocID="{589492F1-02B7-4ACF-8B17-6910B3A48099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A30F2-C66D-4D97-BEAD-5BE401C4CF3F}" type="pres">
      <dgm:prSet presAssocID="{52058CD5-A4AC-4722-96AE-37D7897C60A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06E9B-E94B-4649-A711-0B1BC4795963}" type="pres">
      <dgm:prSet presAssocID="{52058CD5-A4AC-4722-96AE-37D7897C60A4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4FC146-3A9C-4841-88F9-56BE7F0FB347}" srcId="{7277AD6B-9184-4573-AEF8-10764444F70B}" destId="{52058CD5-A4AC-4722-96AE-37D7897C60A4}" srcOrd="4" destOrd="0" parTransId="{99C632FB-E620-44FE-87CE-32FE892EA66F}" sibTransId="{D8DCC843-3264-483A-8C4D-ED9968DC355D}"/>
    <dgm:cxn modelId="{D8516841-775D-495C-81C7-DAE95D7277BF}" srcId="{7277AD6B-9184-4573-AEF8-10764444F70B}" destId="{589492F1-02B7-4ACF-8B17-6910B3A48099}" srcOrd="3" destOrd="0" parTransId="{5B0CC306-7AFC-43F1-83C0-08F8C7375AC8}" sibTransId="{66DBD189-28FF-4759-9F01-9DFEB6E7CBB9}"/>
    <dgm:cxn modelId="{510A9FEF-AFA9-4936-88A9-14C0501B4556}" srcId="{52058CD5-A4AC-4722-96AE-37D7897C60A4}" destId="{64F9F243-AF76-498A-8894-4D240657F5D9}" srcOrd="0" destOrd="0" parTransId="{74DB72B7-0F56-4BEC-A5C2-6732671F2EA3}" sibTransId="{1B2CAF29-35D5-4D45-BAB4-EDAF88FE9146}"/>
    <dgm:cxn modelId="{F3A5B73D-BEFC-4819-AE58-9C8CA4E82192}" type="presOf" srcId="{7277AD6B-9184-4573-AEF8-10764444F70B}" destId="{8B83E149-360E-48E1-B7EA-D8C12BBF388F}" srcOrd="0" destOrd="0" presId="urn:microsoft.com/office/officeart/2005/8/layout/vList2"/>
    <dgm:cxn modelId="{10BB8046-8C38-46E9-A14C-EC1A95C4C800}" srcId="{589492F1-02B7-4ACF-8B17-6910B3A48099}" destId="{71215ED9-6D33-4CD3-B590-DAECC5A4E353}" srcOrd="0" destOrd="0" parTransId="{6169CA9E-84C0-4FDD-969A-D37D0B47AC4D}" sibTransId="{FE4CE008-1EB8-461F-91B3-56E0C35ACF2F}"/>
    <dgm:cxn modelId="{319BABCC-6F8A-487A-A3A9-00F651F425FE}" type="presOf" srcId="{B8A8AED4-C0EC-4C93-9FAC-35F2D4B57FB1}" destId="{4A595BB8-B60F-40F7-A22D-8946F5AB9A56}" srcOrd="0" destOrd="0" presId="urn:microsoft.com/office/officeart/2005/8/layout/vList2"/>
    <dgm:cxn modelId="{B90881A2-1F82-4B7E-9DC1-65660662F2AF}" srcId="{7277AD6B-9184-4573-AEF8-10764444F70B}" destId="{6727F704-A125-44E0-9997-4D9B75B6103E}" srcOrd="0" destOrd="0" parTransId="{D377FC54-EA50-4382-8197-3720DAFE2CA2}" sibTransId="{6A0F6791-2429-46B3-BB28-167CA0C1BEC4}"/>
    <dgm:cxn modelId="{E522BCE3-E281-45B1-BED0-7C3ABC350055}" srcId="{F52BA11A-CA4E-4307-99D0-DEF48E4DE7E3}" destId="{B8A8AED4-C0EC-4C93-9FAC-35F2D4B57FB1}" srcOrd="0" destOrd="0" parTransId="{AB1A1757-AC6A-4458-9A26-06D82A699CF0}" sibTransId="{2B04A715-C1F4-4667-A907-A4F0C47A0ACE}"/>
    <dgm:cxn modelId="{F3988F52-9E80-4B9D-81F7-998475486F68}" type="presOf" srcId="{52058CD5-A4AC-4722-96AE-37D7897C60A4}" destId="{3F1A30F2-C66D-4D97-BEAD-5BE401C4CF3F}" srcOrd="0" destOrd="0" presId="urn:microsoft.com/office/officeart/2005/8/layout/vList2"/>
    <dgm:cxn modelId="{F60A0DCA-A97A-40F3-8231-730E0EF4B67E}" type="presOf" srcId="{F52BA11A-CA4E-4307-99D0-DEF48E4DE7E3}" destId="{2790C5D7-2826-42BF-9A58-DE8E32790FBE}" srcOrd="0" destOrd="0" presId="urn:microsoft.com/office/officeart/2005/8/layout/vList2"/>
    <dgm:cxn modelId="{8F9372C2-F3D1-4706-891B-0E6D90293481}" type="presOf" srcId="{8F7EFC97-BCD6-46AA-BFC2-C4ABA2EF707D}" destId="{59EE1241-42C8-4CED-8313-AFA6FD8FA9E7}" srcOrd="0" destOrd="0" presId="urn:microsoft.com/office/officeart/2005/8/layout/vList2"/>
    <dgm:cxn modelId="{B5A771CA-C901-4B08-8C6C-38B8DEC075DE}" srcId="{7277AD6B-9184-4573-AEF8-10764444F70B}" destId="{F52BA11A-CA4E-4307-99D0-DEF48E4DE7E3}" srcOrd="1" destOrd="0" parTransId="{1EE4E4A7-826C-4D25-AACE-965CBC066E4E}" sibTransId="{711D85BC-94B3-4AE8-BFD5-1D512F66884C}"/>
    <dgm:cxn modelId="{32EB8783-3EC2-46C9-A1D9-6E5E10821F46}" type="presOf" srcId="{71215ED9-6D33-4CD3-B590-DAECC5A4E353}" destId="{2537FE10-BBA5-43B6-9A42-D950C9757133}" srcOrd="0" destOrd="0" presId="urn:microsoft.com/office/officeart/2005/8/layout/vList2"/>
    <dgm:cxn modelId="{D52B14B0-90CB-4D6C-9878-D0B221BDF3D1}" type="presOf" srcId="{589492F1-02B7-4ACF-8B17-6910B3A48099}" destId="{167C3E12-D648-4DA4-9429-5CF17F53535F}" srcOrd="0" destOrd="0" presId="urn:microsoft.com/office/officeart/2005/8/layout/vList2"/>
    <dgm:cxn modelId="{AE9380B4-3DA9-4AD7-8963-CF372CFDF484}" srcId="{6727F704-A125-44E0-9997-4D9B75B6103E}" destId="{CD2563A7-5DB7-409B-BF0F-DA0775F387E1}" srcOrd="0" destOrd="0" parTransId="{8B5EF72D-1E72-46D2-9839-A91DA80AAB04}" sibTransId="{78A54B3C-DD67-45BA-AEB8-D9CA56BCA289}"/>
    <dgm:cxn modelId="{7DD15B4A-4A30-43A3-AE64-18918F2A60BE}" srcId="{65E16E1C-15AA-4C8F-B135-2F5176A04595}" destId="{8F7EFC97-BCD6-46AA-BFC2-C4ABA2EF707D}" srcOrd="0" destOrd="0" parTransId="{69B6822D-4C38-416A-BB1D-491FF323A2BB}" sibTransId="{0012FEBA-A8A0-4DF2-BC0C-6E7413BBFE8A}"/>
    <dgm:cxn modelId="{81EA7568-0375-4EA7-9339-E6CCD0F2D8B4}" srcId="{7277AD6B-9184-4573-AEF8-10764444F70B}" destId="{65E16E1C-15AA-4C8F-B135-2F5176A04595}" srcOrd="2" destOrd="0" parTransId="{EC80F36D-EB04-4212-8137-871F1D8EB566}" sibTransId="{3EADB3BC-E877-438E-A918-88375715A7D7}"/>
    <dgm:cxn modelId="{0FD972F4-D1EE-423C-8C3D-EBC3696991FB}" type="presOf" srcId="{6727F704-A125-44E0-9997-4D9B75B6103E}" destId="{BD22796E-3F02-42D4-84E6-85B9F71BFB11}" srcOrd="0" destOrd="0" presId="urn:microsoft.com/office/officeart/2005/8/layout/vList2"/>
    <dgm:cxn modelId="{64E987D9-D0A6-4C5A-8CF2-669306B49F70}" type="presOf" srcId="{64F9F243-AF76-498A-8894-4D240657F5D9}" destId="{9C206E9B-E94B-4649-A711-0B1BC4795963}" srcOrd="0" destOrd="0" presId="urn:microsoft.com/office/officeart/2005/8/layout/vList2"/>
    <dgm:cxn modelId="{A8E794EC-124E-4129-8A31-78A2865D04AF}" type="presOf" srcId="{65E16E1C-15AA-4C8F-B135-2F5176A04595}" destId="{B6293FDF-AF40-4C3D-99D4-1E30E4BD54E1}" srcOrd="0" destOrd="0" presId="urn:microsoft.com/office/officeart/2005/8/layout/vList2"/>
    <dgm:cxn modelId="{3D9F0C04-EAF7-4B68-8100-41AE406BD166}" type="presOf" srcId="{CD2563A7-5DB7-409B-BF0F-DA0775F387E1}" destId="{50A0C930-CB14-475F-A432-D39CA8C3F8CD}" srcOrd="0" destOrd="0" presId="urn:microsoft.com/office/officeart/2005/8/layout/vList2"/>
    <dgm:cxn modelId="{512E4F0F-2FE7-42B6-BB87-7D541B34D69D}" type="presParOf" srcId="{8B83E149-360E-48E1-B7EA-D8C12BBF388F}" destId="{BD22796E-3F02-42D4-84E6-85B9F71BFB11}" srcOrd="0" destOrd="0" presId="urn:microsoft.com/office/officeart/2005/8/layout/vList2"/>
    <dgm:cxn modelId="{7BFD810B-FFF4-45F3-985C-2BE1784DBBA4}" type="presParOf" srcId="{8B83E149-360E-48E1-B7EA-D8C12BBF388F}" destId="{50A0C930-CB14-475F-A432-D39CA8C3F8CD}" srcOrd="1" destOrd="0" presId="urn:microsoft.com/office/officeart/2005/8/layout/vList2"/>
    <dgm:cxn modelId="{CA69735D-F993-4557-A2D3-3DA02D4B3B46}" type="presParOf" srcId="{8B83E149-360E-48E1-B7EA-D8C12BBF388F}" destId="{2790C5D7-2826-42BF-9A58-DE8E32790FBE}" srcOrd="2" destOrd="0" presId="urn:microsoft.com/office/officeart/2005/8/layout/vList2"/>
    <dgm:cxn modelId="{D841F0C8-1A0E-4FE5-9CC8-FFCD9CE9D33B}" type="presParOf" srcId="{8B83E149-360E-48E1-B7EA-D8C12BBF388F}" destId="{4A595BB8-B60F-40F7-A22D-8946F5AB9A56}" srcOrd="3" destOrd="0" presId="urn:microsoft.com/office/officeart/2005/8/layout/vList2"/>
    <dgm:cxn modelId="{ED81C50B-B771-44E6-B9C0-8BBB181F929D}" type="presParOf" srcId="{8B83E149-360E-48E1-B7EA-D8C12BBF388F}" destId="{B6293FDF-AF40-4C3D-99D4-1E30E4BD54E1}" srcOrd="4" destOrd="0" presId="urn:microsoft.com/office/officeart/2005/8/layout/vList2"/>
    <dgm:cxn modelId="{92F60C01-BAF7-4CD7-A577-6E2DA0149C7F}" type="presParOf" srcId="{8B83E149-360E-48E1-B7EA-D8C12BBF388F}" destId="{59EE1241-42C8-4CED-8313-AFA6FD8FA9E7}" srcOrd="5" destOrd="0" presId="urn:microsoft.com/office/officeart/2005/8/layout/vList2"/>
    <dgm:cxn modelId="{94F3A3C8-6284-41CA-AFC3-ED89088B417E}" type="presParOf" srcId="{8B83E149-360E-48E1-B7EA-D8C12BBF388F}" destId="{167C3E12-D648-4DA4-9429-5CF17F53535F}" srcOrd="6" destOrd="0" presId="urn:microsoft.com/office/officeart/2005/8/layout/vList2"/>
    <dgm:cxn modelId="{C33E32FD-134C-4B68-B1E3-F6EDD4B73BEE}" type="presParOf" srcId="{8B83E149-360E-48E1-B7EA-D8C12BBF388F}" destId="{2537FE10-BBA5-43B6-9A42-D950C9757133}" srcOrd="7" destOrd="0" presId="urn:microsoft.com/office/officeart/2005/8/layout/vList2"/>
    <dgm:cxn modelId="{D4C0E972-7D62-4DDB-A084-DAE9401BDDE7}" type="presParOf" srcId="{8B83E149-360E-48E1-B7EA-D8C12BBF388F}" destId="{3F1A30F2-C66D-4D97-BEAD-5BE401C4CF3F}" srcOrd="8" destOrd="0" presId="urn:microsoft.com/office/officeart/2005/8/layout/vList2"/>
    <dgm:cxn modelId="{DA490D2A-3B32-49DA-96DD-C89498918A53}" type="presParOf" srcId="{8B83E149-360E-48E1-B7EA-D8C12BBF388F}" destId="{9C206E9B-E94B-4649-A711-0B1BC4795963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492099-6428-47F8-ADB1-7F01739A4230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6C0348-2117-4D32-8E37-BC0910CDE32C}">
      <dgm:prSet/>
      <dgm:spPr/>
      <dgm:t>
        <a:bodyPr/>
        <a:lstStyle/>
        <a:p>
          <a:r>
            <a:rPr lang="en-US" dirty="0"/>
            <a:t>Crackers (Hackers)</a:t>
          </a:r>
        </a:p>
      </dgm:t>
    </dgm:pt>
    <dgm:pt modelId="{53C78D6B-D939-4467-AB68-7740F576089A}" type="parTrans" cxnId="{748D26EE-5E3A-4240-B3A6-3C2643369656}">
      <dgm:prSet/>
      <dgm:spPr/>
      <dgm:t>
        <a:bodyPr/>
        <a:lstStyle/>
        <a:p>
          <a:endParaRPr lang="en-US"/>
        </a:p>
      </dgm:t>
    </dgm:pt>
    <dgm:pt modelId="{FF9C606E-F9FE-4928-80DF-619AD9F5C080}" type="sibTrans" cxnId="{748D26EE-5E3A-4240-B3A6-3C2643369656}">
      <dgm:prSet/>
      <dgm:spPr/>
      <dgm:t>
        <a:bodyPr/>
        <a:lstStyle/>
        <a:p>
          <a:endParaRPr lang="en-US"/>
        </a:p>
      </dgm:t>
    </dgm:pt>
    <dgm:pt modelId="{FEE147B0-698B-4D9F-B6F4-D4953193E5B1}">
      <dgm:prSet/>
      <dgm:spPr/>
      <dgm:t>
        <a:bodyPr/>
        <a:lstStyle/>
        <a:p>
          <a:r>
            <a:rPr lang="en-US"/>
            <a:t>Social Engineering and Phishing attacks</a:t>
          </a:r>
        </a:p>
      </dgm:t>
    </dgm:pt>
    <dgm:pt modelId="{CB435F11-43D0-49A4-B335-B945728DD8B2}" type="parTrans" cxnId="{8E96076F-A214-4855-9BF2-9E92FBD11A1A}">
      <dgm:prSet/>
      <dgm:spPr/>
      <dgm:t>
        <a:bodyPr/>
        <a:lstStyle/>
        <a:p>
          <a:endParaRPr lang="en-US"/>
        </a:p>
      </dgm:t>
    </dgm:pt>
    <dgm:pt modelId="{5D4B72EE-96D0-49AB-BD8C-B0A06C2E774F}" type="sibTrans" cxnId="{8E96076F-A214-4855-9BF2-9E92FBD11A1A}">
      <dgm:prSet/>
      <dgm:spPr/>
      <dgm:t>
        <a:bodyPr/>
        <a:lstStyle/>
        <a:p>
          <a:endParaRPr lang="en-US"/>
        </a:p>
      </dgm:t>
    </dgm:pt>
    <dgm:pt modelId="{DD0BD0C0-FDCF-4506-803F-C45A83B4866A}">
      <dgm:prSet/>
      <dgm:spPr/>
      <dgm:t>
        <a:bodyPr/>
        <a:lstStyle/>
        <a:p>
          <a:r>
            <a:rPr lang="en-US"/>
            <a:t>Ransomware</a:t>
          </a:r>
        </a:p>
      </dgm:t>
    </dgm:pt>
    <dgm:pt modelId="{0DFC269D-525D-435F-B23E-A617CAFBA9E8}" type="parTrans" cxnId="{34B633C9-517D-483B-8009-9D60F21BFDB5}">
      <dgm:prSet/>
      <dgm:spPr/>
      <dgm:t>
        <a:bodyPr/>
        <a:lstStyle/>
        <a:p>
          <a:endParaRPr lang="en-US"/>
        </a:p>
      </dgm:t>
    </dgm:pt>
    <dgm:pt modelId="{58D46B00-5207-48AD-BA4E-228A09051616}" type="sibTrans" cxnId="{34B633C9-517D-483B-8009-9D60F21BFDB5}">
      <dgm:prSet/>
      <dgm:spPr/>
      <dgm:t>
        <a:bodyPr/>
        <a:lstStyle/>
        <a:p>
          <a:endParaRPr lang="en-US"/>
        </a:p>
      </dgm:t>
    </dgm:pt>
    <dgm:pt modelId="{FB550880-DEFC-4353-9880-511B74DD4388}">
      <dgm:prSet/>
      <dgm:spPr/>
      <dgm:t>
        <a:bodyPr/>
        <a:lstStyle/>
        <a:p>
          <a:r>
            <a:rPr lang="en-US" dirty="0"/>
            <a:t>Email security</a:t>
          </a:r>
        </a:p>
      </dgm:t>
    </dgm:pt>
    <dgm:pt modelId="{5B84812A-56FF-4F7E-B708-96A7EFDCE99F}" type="parTrans" cxnId="{3E856666-9DC4-4488-87A0-7C9FB62B795E}">
      <dgm:prSet/>
      <dgm:spPr/>
      <dgm:t>
        <a:bodyPr/>
        <a:lstStyle/>
        <a:p>
          <a:endParaRPr lang="en-US"/>
        </a:p>
      </dgm:t>
    </dgm:pt>
    <dgm:pt modelId="{F1B66E6C-A782-4902-A937-4A3944BC7141}" type="sibTrans" cxnId="{3E856666-9DC4-4488-87A0-7C9FB62B795E}">
      <dgm:prSet/>
      <dgm:spPr/>
      <dgm:t>
        <a:bodyPr/>
        <a:lstStyle/>
        <a:p>
          <a:endParaRPr lang="en-US"/>
        </a:p>
      </dgm:t>
    </dgm:pt>
    <dgm:pt modelId="{4B16FF2C-AE36-4DC2-98D6-428406A3D282}">
      <dgm:prSet/>
      <dgm:spPr/>
      <dgm:t>
        <a:bodyPr/>
        <a:lstStyle/>
        <a:p>
          <a:r>
            <a:rPr lang="en-US" dirty="0"/>
            <a:t>Mobile devices, Wi-Fi and Internet Risks</a:t>
          </a:r>
        </a:p>
      </dgm:t>
    </dgm:pt>
    <dgm:pt modelId="{76BD7BC1-F723-46FF-A979-40F02CF94E46}" type="parTrans" cxnId="{B721A15C-B048-4ACF-977B-83927F86DAE9}">
      <dgm:prSet/>
      <dgm:spPr/>
      <dgm:t>
        <a:bodyPr/>
        <a:lstStyle/>
        <a:p>
          <a:endParaRPr lang="en-US"/>
        </a:p>
      </dgm:t>
    </dgm:pt>
    <dgm:pt modelId="{9FE6E665-B9E0-4F88-B769-CE91580757BB}" type="sibTrans" cxnId="{B721A15C-B048-4ACF-977B-83927F86DAE9}">
      <dgm:prSet/>
      <dgm:spPr/>
      <dgm:t>
        <a:bodyPr/>
        <a:lstStyle/>
        <a:p>
          <a:endParaRPr lang="en-US"/>
        </a:p>
      </dgm:t>
    </dgm:pt>
    <dgm:pt modelId="{391FC624-24AF-479D-A8B5-55D9FD2721F8}">
      <dgm:prSet/>
      <dgm:spPr/>
      <dgm:t>
        <a:bodyPr/>
        <a:lstStyle/>
        <a:p>
          <a:r>
            <a:rPr lang="en-US" dirty="0"/>
            <a:t>Cloud computing</a:t>
          </a:r>
        </a:p>
      </dgm:t>
    </dgm:pt>
    <dgm:pt modelId="{9332FAF0-F148-411D-B741-65057774F3D8}" type="parTrans" cxnId="{066A1E0F-DF3E-44CF-9EE1-42057A56B993}">
      <dgm:prSet/>
      <dgm:spPr/>
      <dgm:t>
        <a:bodyPr/>
        <a:lstStyle/>
        <a:p>
          <a:endParaRPr lang="en-US"/>
        </a:p>
      </dgm:t>
    </dgm:pt>
    <dgm:pt modelId="{1AF0FCE1-1446-41EC-83AE-1F609141826D}" type="sibTrans" cxnId="{066A1E0F-DF3E-44CF-9EE1-42057A56B993}">
      <dgm:prSet/>
      <dgm:spPr/>
      <dgm:t>
        <a:bodyPr/>
        <a:lstStyle/>
        <a:p>
          <a:endParaRPr lang="en-US"/>
        </a:p>
      </dgm:t>
    </dgm:pt>
    <dgm:pt modelId="{954744AE-6783-4ACE-BEAC-A41CB264CFAB}">
      <dgm:prSet/>
      <dgm:spPr/>
      <dgm:t>
        <a:bodyPr/>
        <a:lstStyle/>
        <a:p>
          <a:r>
            <a:rPr lang="en-US" dirty="0"/>
            <a:t>Improper Disposal of Personal Information</a:t>
          </a:r>
        </a:p>
      </dgm:t>
    </dgm:pt>
    <dgm:pt modelId="{D714D978-D52B-4907-A5E5-06D6891B2817}" type="parTrans" cxnId="{B39FF832-5906-4F10-BE82-6B81E36C12EC}">
      <dgm:prSet/>
      <dgm:spPr/>
      <dgm:t>
        <a:bodyPr/>
        <a:lstStyle/>
        <a:p>
          <a:endParaRPr lang="en-US"/>
        </a:p>
      </dgm:t>
    </dgm:pt>
    <dgm:pt modelId="{38F530E7-E1D2-4AC3-B4AC-173DE9F31935}" type="sibTrans" cxnId="{B39FF832-5906-4F10-BE82-6B81E36C12EC}">
      <dgm:prSet/>
      <dgm:spPr/>
      <dgm:t>
        <a:bodyPr/>
        <a:lstStyle/>
        <a:p>
          <a:endParaRPr lang="en-US"/>
        </a:p>
      </dgm:t>
    </dgm:pt>
    <dgm:pt modelId="{D04591B0-7B0E-41E2-BF19-5F9C7CA260FD}" type="pres">
      <dgm:prSet presAssocID="{A5492099-6428-47F8-ADB1-7F01739A423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4F267DD-B53A-43E4-A98A-7BC94D6A8112}" type="pres">
      <dgm:prSet presAssocID="{5C6C0348-2117-4D32-8E37-BC0910CDE32C}" presName="thickLine" presStyleLbl="alignNode1" presStyleIdx="0" presStyleCnt="7"/>
      <dgm:spPr/>
    </dgm:pt>
    <dgm:pt modelId="{4A104F88-78DE-4E34-A4F2-5F881429F912}" type="pres">
      <dgm:prSet presAssocID="{5C6C0348-2117-4D32-8E37-BC0910CDE32C}" presName="horz1" presStyleCnt="0"/>
      <dgm:spPr/>
    </dgm:pt>
    <dgm:pt modelId="{CC698D13-AC61-4CFD-8351-1B3BB37DAFD7}" type="pres">
      <dgm:prSet presAssocID="{5C6C0348-2117-4D32-8E37-BC0910CDE32C}" presName="tx1" presStyleLbl="revTx" presStyleIdx="0" presStyleCnt="7"/>
      <dgm:spPr/>
      <dgm:t>
        <a:bodyPr/>
        <a:lstStyle/>
        <a:p>
          <a:endParaRPr lang="en-US"/>
        </a:p>
      </dgm:t>
    </dgm:pt>
    <dgm:pt modelId="{536762DF-67DD-40D7-84E5-0DC7C538DA1C}" type="pres">
      <dgm:prSet presAssocID="{5C6C0348-2117-4D32-8E37-BC0910CDE32C}" presName="vert1" presStyleCnt="0"/>
      <dgm:spPr/>
    </dgm:pt>
    <dgm:pt modelId="{E56B44FE-EC84-40A6-AF7A-DF5B49F189C8}" type="pres">
      <dgm:prSet presAssocID="{FEE147B0-698B-4D9F-B6F4-D4953193E5B1}" presName="thickLine" presStyleLbl="alignNode1" presStyleIdx="1" presStyleCnt="7"/>
      <dgm:spPr/>
    </dgm:pt>
    <dgm:pt modelId="{1989D5EB-A279-423D-BAB7-DA519DA0A9F8}" type="pres">
      <dgm:prSet presAssocID="{FEE147B0-698B-4D9F-B6F4-D4953193E5B1}" presName="horz1" presStyleCnt="0"/>
      <dgm:spPr/>
    </dgm:pt>
    <dgm:pt modelId="{4B81982F-8382-41DC-ABB4-95204E3DF3AD}" type="pres">
      <dgm:prSet presAssocID="{FEE147B0-698B-4D9F-B6F4-D4953193E5B1}" presName="tx1" presStyleLbl="revTx" presStyleIdx="1" presStyleCnt="7"/>
      <dgm:spPr/>
      <dgm:t>
        <a:bodyPr/>
        <a:lstStyle/>
        <a:p>
          <a:endParaRPr lang="en-US"/>
        </a:p>
      </dgm:t>
    </dgm:pt>
    <dgm:pt modelId="{C988A4CA-43B9-4058-91B5-EF3B89507B88}" type="pres">
      <dgm:prSet presAssocID="{FEE147B0-698B-4D9F-B6F4-D4953193E5B1}" presName="vert1" presStyleCnt="0"/>
      <dgm:spPr/>
    </dgm:pt>
    <dgm:pt modelId="{86B95AF0-CA06-4CE1-B9C2-307F1355DCAD}" type="pres">
      <dgm:prSet presAssocID="{DD0BD0C0-FDCF-4506-803F-C45A83B4866A}" presName="thickLine" presStyleLbl="alignNode1" presStyleIdx="2" presStyleCnt="7"/>
      <dgm:spPr/>
    </dgm:pt>
    <dgm:pt modelId="{906BC29F-84BB-4E25-AE45-5A76DEAF63A1}" type="pres">
      <dgm:prSet presAssocID="{DD0BD0C0-FDCF-4506-803F-C45A83B4866A}" presName="horz1" presStyleCnt="0"/>
      <dgm:spPr/>
    </dgm:pt>
    <dgm:pt modelId="{BAB532EC-A687-4EAE-AF29-D9A800A992FE}" type="pres">
      <dgm:prSet presAssocID="{DD0BD0C0-FDCF-4506-803F-C45A83B4866A}" presName="tx1" presStyleLbl="revTx" presStyleIdx="2" presStyleCnt="7"/>
      <dgm:spPr/>
      <dgm:t>
        <a:bodyPr/>
        <a:lstStyle/>
        <a:p>
          <a:endParaRPr lang="en-US"/>
        </a:p>
      </dgm:t>
    </dgm:pt>
    <dgm:pt modelId="{89219870-24C8-4B56-8CC2-3B6111A0CCBE}" type="pres">
      <dgm:prSet presAssocID="{DD0BD0C0-FDCF-4506-803F-C45A83B4866A}" presName="vert1" presStyleCnt="0"/>
      <dgm:spPr/>
    </dgm:pt>
    <dgm:pt modelId="{09666B3A-8312-4838-B840-0F185234F07F}" type="pres">
      <dgm:prSet presAssocID="{FB550880-DEFC-4353-9880-511B74DD4388}" presName="thickLine" presStyleLbl="alignNode1" presStyleIdx="3" presStyleCnt="7"/>
      <dgm:spPr/>
    </dgm:pt>
    <dgm:pt modelId="{12E1CD2C-9D81-4F0C-9A7D-DA7D9ED0DBBC}" type="pres">
      <dgm:prSet presAssocID="{FB550880-DEFC-4353-9880-511B74DD4388}" presName="horz1" presStyleCnt="0"/>
      <dgm:spPr/>
    </dgm:pt>
    <dgm:pt modelId="{3CBB2CA3-67AA-482D-B276-47B1B996A3DB}" type="pres">
      <dgm:prSet presAssocID="{FB550880-DEFC-4353-9880-511B74DD4388}" presName="tx1" presStyleLbl="revTx" presStyleIdx="3" presStyleCnt="7"/>
      <dgm:spPr/>
      <dgm:t>
        <a:bodyPr/>
        <a:lstStyle/>
        <a:p>
          <a:endParaRPr lang="en-US"/>
        </a:p>
      </dgm:t>
    </dgm:pt>
    <dgm:pt modelId="{100C25C1-C27B-494D-BC31-F60B7A201398}" type="pres">
      <dgm:prSet presAssocID="{FB550880-DEFC-4353-9880-511B74DD4388}" presName="vert1" presStyleCnt="0"/>
      <dgm:spPr/>
    </dgm:pt>
    <dgm:pt modelId="{F53F4AED-D3A6-46DC-A0C7-F0160980A729}" type="pres">
      <dgm:prSet presAssocID="{4B16FF2C-AE36-4DC2-98D6-428406A3D282}" presName="thickLine" presStyleLbl="alignNode1" presStyleIdx="4" presStyleCnt="7"/>
      <dgm:spPr/>
    </dgm:pt>
    <dgm:pt modelId="{BD407F38-87BC-4B44-985F-DA22AC3990C6}" type="pres">
      <dgm:prSet presAssocID="{4B16FF2C-AE36-4DC2-98D6-428406A3D282}" presName="horz1" presStyleCnt="0"/>
      <dgm:spPr/>
    </dgm:pt>
    <dgm:pt modelId="{6870EC8B-1453-445E-9774-9335603CF9CA}" type="pres">
      <dgm:prSet presAssocID="{4B16FF2C-AE36-4DC2-98D6-428406A3D282}" presName="tx1" presStyleLbl="revTx" presStyleIdx="4" presStyleCnt="7"/>
      <dgm:spPr/>
      <dgm:t>
        <a:bodyPr/>
        <a:lstStyle/>
        <a:p>
          <a:endParaRPr lang="en-US"/>
        </a:p>
      </dgm:t>
    </dgm:pt>
    <dgm:pt modelId="{161C39B0-3D44-417C-9054-AAB2B8F732BC}" type="pres">
      <dgm:prSet presAssocID="{4B16FF2C-AE36-4DC2-98D6-428406A3D282}" presName="vert1" presStyleCnt="0"/>
      <dgm:spPr/>
    </dgm:pt>
    <dgm:pt modelId="{0AD7BCAA-76D7-41B4-89EB-441F4091ED9E}" type="pres">
      <dgm:prSet presAssocID="{391FC624-24AF-479D-A8B5-55D9FD2721F8}" presName="thickLine" presStyleLbl="alignNode1" presStyleIdx="5" presStyleCnt="7"/>
      <dgm:spPr/>
    </dgm:pt>
    <dgm:pt modelId="{05F798C7-0E2A-4772-B6AF-43354157EAF9}" type="pres">
      <dgm:prSet presAssocID="{391FC624-24AF-479D-A8B5-55D9FD2721F8}" presName="horz1" presStyleCnt="0"/>
      <dgm:spPr/>
    </dgm:pt>
    <dgm:pt modelId="{A0314BB9-A769-4C63-B49D-5ACE6E3E5177}" type="pres">
      <dgm:prSet presAssocID="{391FC624-24AF-479D-A8B5-55D9FD2721F8}" presName="tx1" presStyleLbl="revTx" presStyleIdx="5" presStyleCnt="7"/>
      <dgm:spPr/>
      <dgm:t>
        <a:bodyPr/>
        <a:lstStyle/>
        <a:p>
          <a:endParaRPr lang="en-US"/>
        </a:p>
      </dgm:t>
    </dgm:pt>
    <dgm:pt modelId="{7B55B3FD-C698-47BA-8BC8-11AF1DF7911E}" type="pres">
      <dgm:prSet presAssocID="{391FC624-24AF-479D-A8B5-55D9FD2721F8}" presName="vert1" presStyleCnt="0"/>
      <dgm:spPr/>
    </dgm:pt>
    <dgm:pt modelId="{CEA2D0D1-3648-41D7-A0A6-6F6E9309696C}" type="pres">
      <dgm:prSet presAssocID="{954744AE-6783-4ACE-BEAC-A41CB264CFAB}" presName="thickLine" presStyleLbl="alignNode1" presStyleIdx="6" presStyleCnt="7"/>
      <dgm:spPr/>
    </dgm:pt>
    <dgm:pt modelId="{54146F01-BD87-4856-B6E0-50B8000850AB}" type="pres">
      <dgm:prSet presAssocID="{954744AE-6783-4ACE-BEAC-A41CB264CFAB}" presName="horz1" presStyleCnt="0"/>
      <dgm:spPr/>
    </dgm:pt>
    <dgm:pt modelId="{AF2350BA-0F18-4E11-A502-D8EE22337396}" type="pres">
      <dgm:prSet presAssocID="{954744AE-6783-4ACE-BEAC-A41CB264CFAB}" presName="tx1" presStyleLbl="revTx" presStyleIdx="6" presStyleCnt="7"/>
      <dgm:spPr/>
      <dgm:t>
        <a:bodyPr/>
        <a:lstStyle/>
        <a:p>
          <a:endParaRPr lang="en-US"/>
        </a:p>
      </dgm:t>
    </dgm:pt>
    <dgm:pt modelId="{E9D1CDC2-D92D-4FBC-8000-F727145118C9}" type="pres">
      <dgm:prSet presAssocID="{954744AE-6783-4ACE-BEAC-A41CB264CFAB}" presName="vert1" presStyleCnt="0"/>
      <dgm:spPr/>
    </dgm:pt>
  </dgm:ptLst>
  <dgm:cxnLst>
    <dgm:cxn modelId="{423C4988-612C-43DD-B3BE-B62EEF7C7D02}" type="presOf" srcId="{FEE147B0-698B-4D9F-B6F4-D4953193E5B1}" destId="{4B81982F-8382-41DC-ABB4-95204E3DF3AD}" srcOrd="0" destOrd="0" presId="urn:microsoft.com/office/officeart/2008/layout/LinedList"/>
    <dgm:cxn modelId="{B39FF832-5906-4F10-BE82-6B81E36C12EC}" srcId="{A5492099-6428-47F8-ADB1-7F01739A4230}" destId="{954744AE-6783-4ACE-BEAC-A41CB264CFAB}" srcOrd="6" destOrd="0" parTransId="{D714D978-D52B-4907-A5E5-06D6891B2817}" sibTransId="{38F530E7-E1D2-4AC3-B4AC-173DE9F31935}"/>
    <dgm:cxn modelId="{829B51F9-FF7F-4E80-AA4B-BD8B206DD1AF}" type="presOf" srcId="{4B16FF2C-AE36-4DC2-98D6-428406A3D282}" destId="{6870EC8B-1453-445E-9774-9335603CF9CA}" srcOrd="0" destOrd="0" presId="urn:microsoft.com/office/officeart/2008/layout/LinedList"/>
    <dgm:cxn modelId="{748D26EE-5E3A-4240-B3A6-3C2643369656}" srcId="{A5492099-6428-47F8-ADB1-7F01739A4230}" destId="{5C6C0348-2117-4D32-8E37-BC0910CDE32C}" srcOrd="0" destOrd="0" parTransId="{53C78D6B-D939-4467-AB68-7740F576089A}" sibTransId="{FF9C606E-F9FE-4928-80DF-619AD9F5C080}"/>
    <dgm:cxn modelId="{92B959BE-D7C1-4BA2-9A67-9ECFF2F15C34}" type="presOf" srcId="{DD0BD0C0-FDCF-4506-803F-C45A83B4866A}" destId="{BAB532EC-A687-4EAE-AF29-D9A800A992FE}" srcOrd="0" destOrd="0" presId="urn:microsoft.com/office/officeart/2008/layout/LinedList"/>
    <dgm:cxn modelId="{314DE076-CF6F-4A08-9BFF-E931D332568A}" type="presOf" srcId="{5C6C0348-2117-4D32-8E37-BC0910CDE32C}" destId="{CC698D13-AC61-4CFD-8351-1B3BB37DAFD7}" srcOrd="0" destOrd="0" presId="urn:microsoft.com/office/officeart/2008/layout/LinedList"/>
    <dgm:cxn modelId="{3E856666-9DC4-4488-87A0-7C9FB62B795E}" srcId="{A5492099-6428-47F8-ADB1-7F01739A4230}" destId="{FB550880-DEFC-4353-9880-511B74DD4388}" srcOrd="3" destOrd="0" parTransId="{5B84812A-56FF-4F7E-B708-96A7EFDCE99F}" sibTransId="{F1B66E6C-A782-4902-A937-4A3944BC7141}"/>
    <dgm:cxn modelId="{095165BA-B591-4C8E-A2EF-606A5D7D66AF}" type="presOf" srcId="{391FC624-24AF-479D-A8B5-55D9FD2721F8}" destId="{A0314BB9-A769-4C63-B49D-5ACE6E3E5177}" srcOrd="0" destOrd="0" presId="urn:microsoft.com/office/officeart/2008/layout/LinedList"/>
    <dgm:cxn modelId="{10994412-2721-4991-90D8-436333C8C773}" type="presOf" srcId="{FB550880-DEFC-4353-9880-511B74DD4388}" destId="{3CBB2CA3-67AA-482D-B276-47B1B996A3DB}" srcOrd="0" destOrd="0" presId="urn:microsoft.com/office/officeart/2008/layout/LinedList"/>
    <dgm:cxn modelId="{34B633C9-517D-483B-8009-9D60F21BFDB5}" srcId="{A5492099-6428-47F8-ADB1-7F01739A4230}" destId="{DD0BD0C0-FDCF-4506-803F-C45A83B4866A}" srcOrd="2" destOrd="0" parTransId="{0DFC269D-525D-435F-B23E-A617CAFBA9E8}" sibTransId="{58D46B00-5207-48AD-BA4E-228A09051616}"/>
    <dgm:cxn modelId="{B721A15C-B048-4ACF-977B-83927F86DAE9}" srcId="{A5492099-6428-47F8-ADB1-7F01739A4230}" destId="{4B16FF2C-AE36-4DC2-98D6-428406A3D282}" srcOrd="4" destOrd="0" parTransId="{76BD7BC1-F723-46FF-A979-40F02CF94E46}" sibTransId="{9FE6E665-B9E0-4F88-B769-CE91580757BB}"/>
    <dgm:cxn modelId="{066A1E0F-DF3E-44CF-9EE1-42057A56B993}" srcId="{A5492099-6428-47F8-ADB1-7F01739A4230}" destId="{391FC624-24AF-479D-A8B5-55D9FD2721F8}" srcOrd="5" destOrd="0" parTransId="{9332FAF0-F148-411D-B741-65057774F3D8}" sibTransId="{1AF0FCE1-1446-41EC-83AE-1F609141826D}"/>
    <dgm:cxn modelId="{8E96076F-A214-4855-9BF2-9E92FBD11A1A}" srcId="{A5492099-6428-47F8-ADB1-7F01739A4230}" destId="{FEE147B0-698B-4D9F-B6F4-D4953193E5B1}" srcOrd="1" destOrd="0" parTransId="{CB435F11-43D0-49A4-B335-B945728DD8B2}" sibTransId="{5D4B72EE-96D0-49AB-BD8C-B0A06C2E774F}"/>
    <dgm:cxn modelId="{D8846035-C9E6-429A-AC9F-2BCD4BC06FAE}" type="presOf" srcId="{A5492099-6428-47F8-ADB1-7F01739A4230}" destId="{D04591B0-7B0E-41E2-BF19-5F9C7CA260FD}" srcOrd="0" destOrd="0" presId="urn:microsoft.com/office/officeart/2008/layout/LinedList"/>
    <dgm:cxn modelId="{B2AA8843-761F-4A70-B2E3-1F17D09DCAC3}" type="presOf" srcId="{954744AE-6783-4ACE-BEAC-A41CB264CFAB}" destId="{AF2350BA-0F18-4E11-A502-D8EE22337396}" srcOrd="0" destOrd="0" presId="urn:microsoft.com/office/officeart/2008/layout/LinedList"/>
    <dgm:cxn modelId="{3E93EA78-5ABE-4B44-AB3E-3AFE11248F99}" type="presParOf" srcId="{D04591B0-7B0E-41E2-BF19-5F9C7CA260FD}" destId="{44F267DD-B53A-43E4-A98A-7BC94D6A8112}" srcOrd="0" destOrd="0" presId="urn:microsoft.com/office/officeart/2008/layout/LinedList"/>
    <dgm:cxn modelId="{43AF2427-1FFB-4E49-AD32-A0704CC4EE56}" type="presParOf" srcId="{D04591B0-7B0E-41E2-BF19-5F9C7CA260FD}" destId="{4A104F88-78DE-4E34-A4F2-5F881429F912}" srcOrd="1" destOrd="0" presId="urn:microsoft.com/office/officeart/2008/layout/LinedList"/>
    <dgm:cxn modelId="{CA5BE916-0369-4939-8D31-635AA1695F71}" type="presParOf" srcId="{4A104F88-78DE-4E34-A4F2-5F881429F912}" destId="{CC698D13-AC61-4CFD-8351-1B3BB37DAFD7}" srcOrd="0" destOrd="0" presId="urn:microsoft.com/office/officeart/2008/layout/LinedList"/>
    <dgm:cxn modelId="{CAE97434-74E7-4825-BE5F-998131710058}" type="presParOf" srcId="{4A104F88-78DE-4E34-A4F2-5F881429F912}" destId="{536762DF-67DD-40D7-84E5-0DC7C538DA1C}" srcOrd="1" destOrd="0" presId="urn:microsoft.com/office/officeart/2008/layout/LinedList"/>
    <dgm:cxn modelId="{FD04C1DA-9359-45C5-83D5-D28CAD535483}" type="presParOf" srcId="{D04591B0-7B0E-41E2-BF19-5F9C7CA260FD}" destId="{E56B44FE-EC84-40A6-AF7A-DF5B49F189C8}" srcOrd="2" destOrd="0" presId="urn:microsoft.com/office/officeart/2008/layout/LinedList"/>
    <dgm:cxn modelId="{ACDED10D-BFA7-4D4A-8A80-EBF9FCC61572}" type="presParOf" srcId="{D04591B0-7B0E-41E2-BF19-5F9C7CA260FD}" destId="{1989D5EB-A279-423D-BAB7-DA519DA0A9F8}" srcOrd="3" destOrd="0" presId="urn:microsoft.com/office/officeart/2008/layout/LinedList"/>
    <dgm:cxn modelId="{11F71107-6618-4E32-9503-0060F7463C57}" type="presParOf" srcId="{1989D5EB-A279-423D-BAB7-DA519DA0A9F8}" destId="{4B81982F-8382-41DC-ABB4-95204E3DF3AD}" srcOrd="0" destOrd="0" presId="urn:microsoft.com/office/officeart/2008/layout/LinedList"/>
    <dgm:cxn modelId="{19A46E48-6574-44D2-9440-5587CE2BA2F6}" type="presParOf" srcId="{1989D5EB-A279-423D-BAB7-DA519DA0A9F8}" destId="{C988A4CA-43B9-4058-91B5-EF3B89507B88}" srcOrd="1" destOrd="0" presId="urn:microsoft.com/office/officeart/2008/layout/LinedList"/>
    <dgm:cxn modelId="{154DD107-2F93-40AD-B643-4A17E2DD70A1}" type="presParOf" srcId="{D04591B0-7B0E-41E2-BF19-5F9C7CA260FD}" destId="{86B95AF0-CA06-4CE1-B9C2-307F1355DCAD}" srcOrd="4" destOrd="0" presId="urn:microsoft.com/office/officeart/2008/layout/LinedList"/>
    <dgm:cxn modelId="{4C86D2E2-29D2-45A8-8968-11DA6E46D35C}" type="presParOf" srcId="{D04591B0-7B0E-41E2-BF19-5F9C7CA260FD}" destId="{906BC29F-84BB-4E25-AE45-5A76DEAF63A1}" srcOrd="5" destOrd="0" presId="urn:microsoft.com/office/officeart/2008/layout/LinedList"/>
    <dgm:cxn modelId="{723BAA5C-B1AF-438D-8444-7E6C4E53C078}" type="presParOf" srcId="{906BC29F-84BB-4E25-AE45-5A76DEAF63A1}" destId="{BAB532EC-A687-4EAE-AF29-D9A800A992FE}" srcOrd="0" destOrd="0" presId="urn:microsoft.com/office/officeart/2008/layout/LinedList"/>
    <dgm:cxn modelId="{9CC7ED44-85CF-4047-9774-AC15332AD2DB}" type="presParOf" srcId="{906BC29F-84BB-4E25-AE45-5A76DEAF63A1}" destId="{89219870-24C8-4B56-8CC2-3B6111A0CCBE}" srcOrd="1" destOrd="0" presId="urn:microsoft.com/office/officeart/2008/layout/LinedList"/>
    <dgm:cxn modelId="{689B3DA7-C2F9-4F94-86AA-1A57AD9B74F2}" type="presParOf" srcId="{D04591B0-7B0E-41E2-BF19-5F9C7CA260FD}" destId="{09666B3A-8312-4838-B840-0F185234F07F}" srcOrd="6" destOrd="0" presId="urn:microsoft.com/office/officeart/2008/layout/LinedList"/>
    <dgm:cxn modelId="{B0108759-ACAC-4EE4-A2AD-2980BE7C3646}" type="presParOf" srcId="{D04591B0-7B0E-41E2-BF19-5F9C7CA260FD}" destId="{12E1CD2C-9D81-4F0C-9A7D-DA7D9ED0DBBC}" srcOrd="7" destOrd="0" presId="urn:microsoft.com/office/officeart/2008/layout/LinedList"/>
    <dgm:cxn modelId="{EBD651C6-4B1F-497A-8155-31D8D3E4D5CB}" type="presParOf" srcId="{12E1CD2C-9D81-4F0C-9A7D-DA7D9ED0DBBC}" destId="{3CBB2CA3-67AA-482D-B276-47B1B996A3DB}" srcOrd="0" destOrd="0" presId="urn:microsoft.com/office/officeart/2008/layout/LinedList"/>
    <dgm:cxn modelId="{D513BEDC-99C5-4EAD-914C-CA075F68314A}" type="presParOf" srcId="{12E1CD2C-9D81-4F0C-9A7D-DA7D9ED0DBBC}" destId="{100C25C1-C27B-494D-BC31-F60B7A201398}" srcOrd="1" destOrd="0" presId="urn:microsoft.com/office/officeart/2008/layout/LinedList"/>
    <dgm:cxn modelId="{BC07F377-EEB2-486C-B2D9-A4627D3AB763}" type="presParOf" srcId="{D04591B0-7B0E-41E2-BF19-5F9C7CA260FD}" destId="{F53F4AED-D3A6-46DC-A0C7-F0160980A729}" srcOrd="8" destOrd="0" presId="urn:microsoft.com/office/officeart/2008/layout/LinedList"/>
    <dgm:cxn modelId="{507F89B0-1332-4E04-B95E-00E2E150A7D8}" type="presParOf" srcId="{D04591B0-7B0E-41E2-BF19-5F9C7CA260FD}" destId="{BD407F38-87BC-4B44-985F-DA22AC3990C6}" srcOrd="9" destOrd="0" presId="urn:microsoft.com/office/officeart/2008/layout/LinedList"/>
    <dgm:cxn modelId="{2FB3F7D7-B1A2-4EFF-9739-B9C19C43AB32}" type="presParOf" srcId="{BD407F38-87BC-4B44-985F-DA22AC3990C6}" destId="{6870EC8B-1453-445E-9774-9335603CF9CA}" srcOrd="0" destOrd="0" presId="urn:microsoft.com/office/officeart/2008/layout/LinedList"/>
    <dgm:cxn modelId="{2202621B-D435-4572-9229-D7F687F6AD03}" type="presParOf" srcId="{BD407F38-87BC-4B44-985F-DA22AC3990C6}" destId="{161C39B0-3D44-417C-9054-AAB2B8F732BC}" srcOrd="1" destOrd="0" presId="urn:microsoft.com/office/officeart/2008/layout/LinedList"/>
    <dgm:cxn modelId="{6C2012CA-1518-4E42-9331-6C4F0F764BDE}" type="presParOf" srcId="{D04591B0-7B0E-41E2-BF19-5F9C7CA260FD}" destId="{0AD7BCAA-76D7-41B4-89EB-441F4091ED9E}" srcOrd="10" destOrd="0" presId="urn:microsoft.com/office/officeart/2008/layout/LinedList"/>
    <dgm:cxn modelId="{0E4A76BB-72E8-45BC-A760-6B0DC643BEEA}" type="presParOf" srcId="{D04591B0-7B0E-41E2-BF19-5F9C7CA260FD}" destId="{05F798C7-0E2A-4772-B6AF-43354157EAF9}" srcOrd="11" destOrd="0" presId="urn:microsoft.com/office/officeart/2008/layout/LinedList"/>
    <dgm:cxn modelId="{D549533E-CE41-455C-A342-89F0FBC00474}" type="presParOf" srcId="{05F798C7-0E2A-4772-B6AF-43354157EAF9}" destId="{A0314BB9-A769-4C63-B49D-5ACE6E3E5177}" srcOrd="0" destOrd="0" presId="urn:microsoft.com/office/officeart/2008/layout/LinedList"/>
    <dgm:cxn modelId="{52E09C95-E50C-484B-BCE2-5FCC2514FF47}" type="presParOf" srcId="{05F798C7-0E2A-4772-B6AF-43354157EAF9}" destId="{7B55B3FD-C698-47BA-8BC8-11AF1DF7911E}" srcOrd="1" destOrd="0" presId="urn:microsoft.com/office/officeart/2008/layout/LinedList"/>
    <dgm:cxn modelId="{71F14734-BE1F-4D19-90F7-EE278AF5F455}" type="presParOf" srcId="{D04591B0-7B0E-41E2-BF19-5F9C7CA260FD}" destId="{CEA2D0D1-3648-41D7-A0A6-6F6E9309696C}" srcOrd="12" destOrd="0" presId="urn:microsoft.com/office/officeart/2008/layout/LinedList"/>
    <dgm:cxn modelId="{5538360B-AA8D-418F-9F48-0253BAE7A292}" type="presParOf" srcId="{D04591B0-7B0E-41E2-BF19-5F9C7CA260FD}" destId="{54146F01-BD87-4856-B6E0-50B8000850AB}" srcOrd="13" destOrd="0" presId="urn:microsoft.com/office/officeart/2008/layout/LinedList"/>
    <dgm:cxn modelId="{3AE8EEC8-E724-4E0C-8880-FC93C607C41D}" type="presParOf" srcId="{54146F01-BD87-4856-B6E0-50B8000850AB}" destId="{AF2350BA-0F18-4E11-A502-D8EE22337396}" srcOrd="0" destOrd="0" presId="urn:microsoft.com/office/officeart/2008/layout/LinedList"/>
    <dgm:cxn modelId="{8A96D695-5E32-408F-8314-BE7CE8910A25}" type="presParOf" srcId="{54146F01-BD87-4856-B6E0-50B8000850AB}" destId="{E9D1CDC2-D92D-4FBC-8000-F727145118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031864-81E9-4588-B856-62759D617021}" type="doc">
      <dgm:prSet loTypeId="urn:microsoft.com/office/officeart/2008/layout/LinedList" loCatId="list" qsTypeId="urn:microsoft.com/office/officeart/2005/8/quickstyle/simple4" qsCatId="simple" csTypeId="urn:microsoft.com/office/officeart/2005/8/colors/accent5_3" csCatId="accent5"/>
      <dgm:spPr/>
      <dgm:t>
        <a:bodyPr/>
        <a:lstStyle/>
        <a:p>
          <a:endParaRPr lang="en-US"/>
        </a:p>
      </dgm:t>
    </dgm:pt>
    <dgm:pt modelId="{4CEF8097-D0F7-450F-8038-D2A7A83E0BB3}">
      <dgm:prSet/>
      <dgm:spPr/>
      <dgm:t>
        <a:bodyPr/>
        <a:lstStyle/>
        <a:p>
          <a:r>
            <a:rPr lang="en-US"/>
            <a:t>Attorney-client data</a:t>
          </a:r>
        </a:p>
      </dgm:t>
    </dgm:pt>
    <dgm:pt modelId="{0872556D-A1EA-41D0-9BDF-25EB4AE6D3DC}" type="parTrans" cxnId="{68F690E6-F810-47E8-807A-CDA0A0103590}">
      <dgm:prSet/>
      <dgm:spPr/>
      <dgm:t>
        <a:bodyPr/>
        <a:lstStyle/>
        <a:p>
          <a:endParaRPr lang="en-US"/>
        </a:p>
      </dgm:t>
    </dgm:pt>
    <dgm:pt modelId="{7DD81673-A49C-4834-9572-D77C1F0C698A}" type="sibTrans" cxnId="{68F690E6-F810-47E8-807A-CDA0A0103590}">
      <dgm:prSet/>
      <dgm:spPr/>
      <dgm:t>
        <a:bodyPr/>
        <a:lstStyle/>
        <a:p>
          <a:endParaRPr lang="en-US"/>
        </a:p>
      </dgm:t>
    </dgm:pt>
    <dgm:pt modelId="{2231022E-C98F-45D5-A90C-D25A0A2DC79C}">
      <dgm:prSet/>
      <dgm:spPr/>
      <dgm:t>
        <a:bodyPr/>
        <a:lstStyle/>
        <a:p>
          <a:r>
            <a:rPr lang="en-US"/>
            <a:t>Personal data</a:t>
          </a:r>
        </a:p>
      </dgm:t>
    </dgm:pt>
    <dgm:pt modelId="{1AE6F230-1409-4A17-A51C-C684A41FC55E}" type="parTrans" cxnId="{D86ABDB4-71E7-4C82-9143-9A37BE819599}">
      <dgm:prSet/>
      <dgm:spPr/>
      <dgm:t>
        <a:bodyPr/>
        <a:lstStyle/>
        <a:p>
          <a:endParaRPr lang="en-US"/>
        </a:p>
      </dgm:t>
    </dgm:pt>
    <dgm:pt modelId="{3BC14702-01F8-41D1-9CB7-1F7CDFE28C5E}" type="sibTrans" cxnId="{D86ABDB4-71E7-4C82-9143-9A37BE819599}">
      <dgm:prSet/>
      <dgm:spPr/>
      <dgm:t>
        <a:bodyPr/>
        <a:lstStyle/>
        <a:p>
          <a:endParaRPr lang="en-US"/>
        </a:p>
      </dgm:t>
    </dgm:pt>
    <dgm:pt modelId="{A31A621B-5FDD-4CA3-B852-4B98CAABE0F5}">
      <dgm:prSet/>
      <dgm:spPr/>
      <dgm:t>
        <a:bodyPr/>
        <a:lstStyle/>
        <a:p>
          <a:r>
            <a:rPr lang="en-US"/>
            <a:t>Financial data</a:t>
          </a:r>
        </a:p>
      </dgm:t>
    </dgm:pt>
    <dgm:pt modelId="{46A9C86E-C9A7-4C9D-A7CC-2AFE0852288E}" type="parTrans" cxnId="{91763540-99B4-4B2A-91C7-08863B54AF22}">
      <dgm:prSet/>
      <dgm:spPr/>
      <dgm:t>
        <a:bodyPr/>
        <a:lstStyle/>
        <a:p>
          <a:endParaRPr lang="en-US"/>
        </a:p>
      </dgm:t>
    </dgm:pt>
    <dgm:pt modelId="{421C93AD-C2B2-4645-92B7-17C6B8F5C6DA}" type="sibTrans" cxnId="{91763540-99B4-4B2A-91C7-08863B54AF22}">
      <dgm:prSet/>
      <dgm:spPr/>
      <dgm:t>
        <a:bodyPr/>
        <a:lstStyle/>
        <a:p>
          <a:endParaRPr lang="en-US"/>
        </a:p>
      </dgm:t>
    </dgm:pt>
    <dgm:pt modelId="{E95E5061-1436-45ED-83AC-6682ECA7DBDE}">
      <dgm:prSet/>
      <dgm:spPr/>
      <dgm:t>
        <a:bodyPr/>
        <a:lstStyle/>
        <a:p>
          <a:r>
            <a:rPr lang="en-US"/>
            <a:t>Transaction records</a:t>
          </a:r>
        </a:p>
      </dgm:t>
    </dgm:pt>
    <dgm:pt modelId="{E41EE94E-CEFF-46FA-A6D8-45FF24226E36}" type="parTrans" cxnId="{EEBD1646-EB3A-4E12-B203-7D7F7B5BF8F1}">
      <dgm:prSet/>
      <dgm:spPr/>
      <dgm:t>
        <a:bodyPr/>
        <a:lstStyle/>
        <a:p>
          <a:endParaRPr lang="en-US"/>
        </a:p>
      </dgm:t>
    </dgm:pt>
    <dgm:pt modelId="{762144A2-F726-4B1C-8F74-8D88712A799C}" type="sibTrans" cxnId="{EEBD1646-EB3A-4E12-B203-7D7F7B5BF8F1}">
      <dgm:prSet/>
      <dgm:spPr/>
      <dgm:t>
        <a:bodyPr/>
        <a:lstStyle/>
        <a:p>
          <a:endParaRPr lang="en-US"/>
        </a:p>
      </dgm:t>
    </dgm:pt>
    <dgm:pt modelId="{07DB3CAA-CFBA-4384-8393-8EF7E1388C77}">
      <dgm:prSet/>
      <dgm:spPr/>
      <dgm:t>
        <a:bodyPr/>
        <a:lstStyle/>
        <a:p>
          <a:r>
            <a:rPr lang="en-US"/>
            <a:t>Tax records</a:t>
          </a:r>
        </a:p>
      </dgm:t>
    </dgm:pt>
    <dgm:pt modelId="{699037E4-8DD1-4439-B305-56E3D7F7DA67}" type="parTrans" cxnId="{0604E49D-08D0-4E4B-A7B8-E80AF5326EE9}">
      <dgm:prSet/>
      <dgm:spPr/>
      <dgm:t>
        <a:bodyPr/>
        <a:lstStyle/>
        <a:p>
          <a:endParaRPr lang="en-US"/>
        </a:p>
      </dgm:t>
    </dgm:pt>
    <dgm:pt modelId="{4030A592-EA45-49D9-B481-2A8ACD0EED4D}" type="sibTrans" cxnId="{0604E49D-08D0-4E4B-A7B8-E80AF5326EE9}">
      <dgm:prSet/>
      <dgm:spPr/>
      <dgm:t>
        <a:bodyPr/>
        <a:lstStyle/>
        <a:p>
          <a:endParaRPr lang="en-US"/>
        </a:p>
      </dgm:t>
    </dgm:pt>
    <dgm:pt modelId="{A180B1FB-E6B5-4751-8409-319AFC1D5080}">
      <dgm:prSet/>
      <dgm:spPr/>
      <dgm:t>
        <a:bodyPr/>
        <a:lstStyle/>
        <a:p>
          <a:r>
            <a:rPr lang="en-US"/>
            <a:t>Emails</a:t>
          </a:r>
        </a:p>
      </dgm:t>
    </dgm:pt>
    <dgm:pt modelId="{DC2F04C5-E792-4118-9E93-C3C52FE131F9}" type="parTrans" cxnId="{2A9508C0-E07F-49D2-9E4D-F489C2E580FE}">
      <dgm:prSet/>
      <dgm:spPr/>
      <dgm:t>
        <a:bodyPr/>
        <a:lstStyle/>
        <a:p>
          <a:endParaRPr lang="en-US"/>
        </a:p>
      </dgm:t>
    </dgm:pt>
    <dgm:pt modelId="{951D8AD3-0F48-4537-99E2-1D996DF44F8D}" type="sibTrans" cxnId="{2A9508C0-E07F-49D2-9E4D-F489C2E580FE}">
      <dgm:prSet/>
      <dgm:spPr/>
      <dgm:t>
        <a:bodyPr/>
        <a:lstStyle/>
        <a:p>
          <a:endParaRPr lang="en-US"/>
        </a:p>
      </dgm:t>
    </dgm:pt>
    <dgm:pt modelId="{AD065B14-D39D-4AE2-A1B7-F58CC876447D}" type="pres">
      <dgm:prSet presAssocID="{6F031864-81E9-4588-B856-62759D61702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D0C64FE-1275-4DB4-A6EB-8D760318DCBA}" type="pres">
      <dgm:prSet presAssocID="{4CEF8097-D0F7-450F-8038-D2A7A83E0BB3}" presName="thickLine" presStyleLbl="alignNode1" presStyleIdx="0" presStyleCnt="6"/>
      <dgm:spPr/>
    </dgm:pt>
    <dgm:pt modelId="{F377D221-2A48-4E12-8F48-75D03AD6A214}" type="pres">
      <dgm:prSet presAssocID="{4CEF8097-D0F7-450F-8038-D2A7A83E0BB3}" presName="horz1" presStyleCnt="0"/>
      <dgm:spPr/>
    </dgm:pt>
    <dgm:pt modelId="{48FD9191-5A8E-4CEF-A411-9BD2D4899E3B}" type="pres">
      <dgm:prSet presAssocID="{4CEF8097-D0F7-450F-8038-D2A7A83E0BB3}" presName="tx1" presStyleLbl="revTx" presStyleIdx="0" presStyleCnt="6"/>
      <dgm:spPr/>
      <dgm:t>
        <a:bodyPr/>
        <a:lstStyle/>
        <a:p>
          <a:endParaRPr lang="en-US"/>
        </a:p>
      </dgm:t>
    </dgm:pt>
    <dgm:pt modelId="{78ED9B12-054C-4C60-A966-30352B02254F}" type="pres">
      <dgm:prSet presAssocID="{4CEF8097-D0F7-450F-8038-D2A7A83E0BB3}" presName="vert1" presStyleCnt="0"/>
      <dgm:spPr/>
    </dgm:pt>
    <dgm:pt modelId="{756F6292-0C8A-4AE7-A751-466B7B880E37}" type="pres">
      <dgm:prSet presAssocID="{2231022E-C98F-45D5-A90C-D25A0A2DC79C}" presName="thickLine" presStyleLbl="alignNode1" presStyleIdx="1" presStyleCnt="6"/>
      <dgm:spPr/>
    </dgm:pt>
    <dgm:pt modelId="{76289772-77D1-4F4A-B0B3-D2A2781BD773}" type="pres">
      <dgm:prSet presAssocID="{2231022E-C98F-45D5-A90C-D25A0A2DC79C}" presName="horz1" presStyleCnt="0"/>
      <dgm:spPr/>
    </dgm:pt>
    <dgm:pt modelId="{72A62022-FE3A-45FF-8DCC-7FDA98A86EF7}" type="pres">
      <dgm:prSet presAssocID="{2231022E-C98F-45D5-A90C-D25A0A2DC79C}" presName="tx1" presStyleLbl="revTx" presStyleIdx="1" presStyleCnt="6"/>
      <dgm:spPr/>
      <dgm:t>
        <a:bodyPr/>
        <a:lstStyle/>
        <a:p>
          <a:endParaRPr lang="en-US"/>
        </a:p>
      </dgm:t>
    </dgm:pt>
    <dgm:pt modelId="{BCA5CE2C-0773-4625-A2AD-75656C2D124D}" type="pres">
      <dgm:prSet presAssocID="{2231022E-C98F-45D5-A90C-D25A0A2DC79C}" presName="vert1" presStyleCnt="0"/>
      <dgm:spPr/>
    </dgm:pt>
    <dgm:pt modelId="{3E6FBD60-1A4A-475A-9D3B-9C64C9BB10A3}" type="pres">
      <dgm:prSet presAssocID="{A31A621B-5FDD-4CA3-B852-4B98CAABE0F5}" presName="thickLine" presStyleLbl="alignNode1" presStyleIdx="2" presStyleCnt="6"/>
      <dgm:spPr/>
    </dgm:pt>
    <dgm:pt modelId="{5B050ABF-130B-490C-BAD9-0444136C4090}" type="pres">
      <dgm:prSet presAssocID="{A31A621B-5FDD-4CA3-B852-4B98CAABE0F5}" presName="horz1" presStyleCnt="0"/>
      <dgm:spPr/>
    </dgm:pt>
    <dgm:pt modelId="{B13CDAA5-27C5-4719-A129-78A747979BF6}" type="pres">
      <dgm:prSet presAssocID="{A31A621B-5FDD-4CA3-B852-4B98CAABE0F5}" presName="tx1" presStyleLbl="revTx" presStyleIdx="2" presStyleCnt="6"/>
      <dgm:spPr/>
      <dgm:t>
        <a:bodyPr/>
        <a:lstStyle/>
        <a:p>
          <a:endParaRPr lang="en-US"/>
        </a:p>
      </dgm:t>
    </dgm:pt>
    <dgm:pt modelId="{C66BAE62-5A91-4872-B90E-B979DE361239}" type="pres">
      <dgm:prSet presAssocID="{A31A621B-5FDD-4CA3-B852-4B98CAABE0F5}" presName="vert1" presStyleCnt="0"/>
      <dgm:spPr/>
    </dgm:pt>
    <dgm:pt modelId="{0DA271F7-7CAA-49CA-B7D4-BB84D8507732}" type="pres">
      <dgm:prSet presAssocID="{E95E5061-1436-45ED-83AC-6682ECA7DBDE}" presName="thickLine" presStyleLbl="alignNode1" presStyleIdx="3" presStyleCnt="6"/>
      <dgm:spPr/>
    </dgm:pt>
    <dgm:pt modelId="{DAFD0119-BFE2-4957-A38B-9D3A7F7E2E63}" type="pres">
      <dgm:prSet presAssocID="{E95E5061-1436-45ED-83AC-6682ECA7DBDE}" presName="horz1" presStyleCnt="0"/>
      <dgm:spPr/>
    </dgm:pt>
    <dgm:pt modelId="{CEB84EC3-C5C6-4AF6-B643-3CC657C1D67A}" type="pres">
      <dgm:prSet presAssocID="{E95E5061-1436-45ED-83AC-6682ECA7DBDE}" presName="tx1" presStyleLbl="revTx" presStyleIdx="3" presStyleCnt="6"/>
      <dgm:spPr/>
      <dgm:t>
        <a:bodyPr/>
        <a:lstStyle/>
        <a:p>
          <a:endParaRPr lang="en-US"/>
        </a:p>
      </dgm:t>
    </dgm:pt>
    <dgm:pt modelId="{59ABB15C-169D-4643-BB59-8B8CF1227BB3}" type="pres">
      <dgm:prSet presAssocID="{E95E5061-1436-45ED-83AC-6682ECA7DBDE}" presName="vert1" presStyleCnt="0"/>
      <dgm:spPr/>
    </dgm:pt>
    <dgm:pt modelId="{DDD80DE2-5C35-4FCE-BBEE-501926A7402F}" type="pres">
      <dgm:prSet presAssocID="{07DB3CAA-CFBA-4384-8393-8EF7E1388C77}" presName="thickLine" presStyleLbl="alignNode1" presStyleIdx="4" presStyleCnt="6"/>
      <dgm:spPr/>
    </dgm:pt>
    <dgm:pt modelId="{48BC3F28-D064-4EA8-BFD3-7699AB774678}" type="pres">
      <dgm:prSet presAssocID="{07DB3CAA-CFBA-4384-8393-8EF7E1388C77}" presName="horz1" presStyleCnt="0"/>
      <dgm:spPr/>
    </dgm:pt>
    <dgm:pt modelId="{2D97EEC8-C51A-4D4A-8742-D1FE4469BC28}" type="pres">
      <dgm:prSet presAssocID="{07DB3CAA-CFBA-4384-8393-8EF7E1388C77}" presName="tx1" presStyleLbl="revTx" presStyleIdx="4" presStyleCnt="6"/>
      <dgm:spPr/>
      <dgm:t>
        <a:bodyPr/>
        <a:lstStyle/>
        <a:p>
          <a:endParaRPr lang="en-US"/>
        </a:p>
      </dgm:t>
    </dgm:pt>
    <dgm:pt modelId="{78E5C9C5-DDB3-42E5-A235-2761620CE56A}" type="pres">
      <dgm:prSet presAssocID="{07DB3CAA-CFBA-4384-8393-8EF7E1388C77}" presName="vert1" presStyleCnt="0"/>
      <dgm:spPr/>
    </dgm:pt>
    <dgm:pt modelId="{3A68B84A-AEDC-4B22-9060-F8136FAC6D5C}" type="pres">
      <dgm:prSet presAssocID="{A180B1FB-E6B5-4751-8409-319AFC1D5080}" presName="thickLine" presStyleLbl="alignNode1" presStyleIdx="5" presStyleCnt="6"/>
      <dgm:spPr/>
    </dgm:pt>
    <dgm:pt modelId="{4466C6F6-6004-465B-8FB3-D2392FAF3BD1}" type="pres">
      <dgm:prSet presAssocID="{A180B1FB-E6B5-4751-8409-319AFC1D5080}" presName="horz1" presStyleCnt="0"/>
      <dgm:spPr/>
    </dgm:pt>
    <dgm:pt modelId="{13004956-C885-46A5-B8F1-183645A355FD}" type="pres">
      <dgm:prSet presAssocID="{A180B1FB-E6B5-4751-8409-319AFC1D5080}" presName="tx1" presStyleLbl="revTx" presStyleIdx="5" presStyleCnt="6"/>
      <dgm:spPr/>
      <dgm:t>
        <a:bodyPr/>
        <a:lstStyle/>
        <a:p>
          <a:endParaRPr lang="en-US"/>
        </a:p>
      </dgm:t>
    </dgm:pt>
    <dgm:pt modelId="{3094D7AB-3A24-43E2-8D21-3E815E4A38F0}" type="pres">
      <dgm:prSet presAssocID="{A180B1FB-E6B5-4751-8409-319AFC1D5080}" presName="vert1" presStyleCnt="0"/>
      <dgm:spPr/>
    </dgm:pt>
  </dgm:ptLst>
  <dgm:cxnLst>
    <dgm:cxn modelId="{91763540-99B4-4B2A-91C7-08863B54AF22}" srcId="{6F031864-81E9-4588-B856-62759D617021}" destId="{A31A621B-5FDD-4CA3-B852-4B98CAABE0F5}" srcOrd="2" destOrd="0" parTransId="{46A9C86E-C9A7-4C9D-A7CC-2AFE0852288E}" sibTransId="{421C93AD-C2B2-4645-92B7-17C6B8F5C6DA}"/>
    <dgm:cxn modelId="{D86ABDB4-71E7-4C82-9143-9A37BE819599}" srcId="{6F031864-81E9-4588-B856-62759D617021}" destId="{2231022E-C98F-45D5-A90C-D25A0A2DC79C}" srcOrd="1" destOrd="0" parTransId="{1AE6F230-1409-4A17-A51C-C684A41FC55E}" sibTransId="{3BC14702-01F8-41D1-9CB7-1F7CDFE28C5E}"/>
    <dgm:cxn modelId="{A85B6F84-165A-4E61-889F-1D0719F4C640}" type="presOf" srcId="{4CEF8097-D0F7-450F-8038-D2A7A83E0BB3}" destId="{48FD9191-5A8E-4CEF-A411-9BD2D4899E3B}" srcOrd="0" destOrd="0" presId="urn:microsoft.com/office/officeart/2008/layout/LinedList"/>
    <dgm:cxn modelId="{2A9508C0-E07F-49D2-9E4D-F489C2E580FE}" srcId="{6F031864-81E9-4588-B856-62759D617021}" destId="{A180B1FB-E6B5-4751-8409-319AFC1D5080}" srcOrd="5" destOrd="0" parTransId="{DC2F04C5-E792-4118-9E93-C3C52FE131F9}" sibTransId="{951D8AD3-0F48-4537-99E2-1D996DF44F8D}"/>
    <dgm:cxn modelId="{68F690E6-F810-47E8-807A-CDA0A0103590}" srcId="{6F031864-81E9-4588-B856-62759D617021}" destId="{4CEF8097-D0F7-450F-8038-D2A7A83E0BB3}" srcOrd="0" destOrd="0" parTransId="{0872556D-A1EA-41D0-9BDF-25EB4AE6D3DC}" sibTransId="{7DD81673-A49C-4834-9572-D77C1F0C698A}"/>
    <dgm:cxn modelId="{95F2026C-2F4C-410C-897F-288F42A29BD2}" type="presOf" srcId="{07DB3CAA-CFBA-4384-8393-8EF7E1388C77}" destId="{2D97EEC8-C51A-4D4A-8742-D1FE4469BC28}" srcOrd="0" destOrd="0" presId="urn:microsoft.com/office/officeart/2008/layout/LinedList"/>
    <dgm:cxn modelId="{0604E49D-08D0-4E4B-A7B8-E80AF5326EE9}" srcId="{6F031864-81E9-4588-B856-62759D617021}" destId="{07DB3CAA-CFBA-4384-8393-8EF7E1388C77}" srcOrd="4" destOrd="0" parTransId="{699037E4-8DD1-4439-B305-56E3D7F7DA67}" sibTransId="{4030A592-EA45-49D9-B481-2A8ACD0EED4D}"/>
    <dgm:cxn modelId="{AA781B05-38ED-4ECE-B5DC-86DD0023FCFD}" type="presOf" srcId="{A31A621B-5FDD-4CA3-B852-4B98CAABE0F5}" destId="{B13CDAA5-27C5-4719-A129-78A747979BF6}" srcOrd="0" destOrd="0" presId="urn:microsoft.com/office/officeart/2008/layout/LinedList"/>
    <dgm:cxn modelId="{5DA5BDB9-C282-4A5B-A63B-36BB62CE5E46}" type="presOf" srcId="{6F031864-81E9-4588-B856-62759D617021}" destId="{AD065B14-D39D-4AE2-A1B7-F58CC876447D}" srcOrd="0" destOrd="0" presId="urn:microsoft.com/office/officeart/2008/layout/LinedList"/>
    <dgm:cxn modelId="{C3FF3C57-CCFF-435B-9842-97DFC0C48A89}" type="presOf" srcId="{A180B1FB-E6B5-4751-8409-319AFC1D5080}" destId="{13004956-C885-46A5-B8F1-183645A355FD}" srcOrd="0" destOrd="0" presId="urn:microsoft.com/office/officeart/2008/layout/LinedList"/>
    <dgm:cxn modelId="{9101EBF3-0963-497C-A34F-CA33C9185E34}" type="presOf" srcId="{E95E5061-1436-45ED-83AC-6682ECA7DBDE}" destId="{CEB84EC3-C5C6-4AF6-B643-3CC657C1D67A}" srcOrd="0" destOrd="0" presId="urn:microsoft.com/office/officeart/2008/layout/LinedList"/>
    <dgm:cxn modelId="{EEBD1646-EB3A-4E12-B203-7D7F7B5BF8F1}" srcId="{6F031864-81E9-4588-B856-62759D617021}" destId="{E95E5061-1436-45ED-83AC-6682ECA7DBDE}" srcOrd="3" destOrd="0" parTransId="{E41EE94E-CEFF-46FA-A6D8-45FF24226E36}" sibTransId="{762144A2-F726-4B1C-8F74-8D88712A799C}"/>
    <dgm:cxn modelId="{1F959D33-CDD9-4B6F-A812-103879508CC2}" type="presOf" srcId="{2231022E-C98F-45D5-A90C-D25A0A2DC79C}" destId="{72A62022-FE3A-45FF-8DCC-7FDA98A86EF7}" srcOrd="0" destOrd="0" presId="urn:microsoft.com/office/officeart/2008/layout/LinedList"/>
    <dgm:cxn modelId="{3CF3DDE5-03CB-406C-AF0E-909E7EFCF587}" type="presParOf" srcId="{AD065B14-D39D-4AE2-A1B7-F58CC876447D}" destId="{8D0C64FE-1275-4DB4-A6EB-8D760318DCBA}" srcOrd="0" destOrd="0" presId="urn:microsoft.com/office/officeart/2008/layout/LinedList"/>
    <dgm:cxn modelId="{0D8F9C45-60B4-4AEE-B461-041E466EE9F8}" type="presParOf" srcId="{AD065B14-D39D-4AE2-A1B7-F58CC876447D}" destId="{F377D221-2A48-4E12-8F48-75D03AD6A214}" srcOrd="1" destOrd="0" presId="urn:microsoft.com/office/officeart/2008/layout/LinedList"/>
    <dgm:cxn modelId="{75EFAE1B-384A-4B3F-A190-1CEEF1AEB478}" type="presParOf" srcId="{F377D221-2A48-4E12-8F48-75D03AD6A214}" destId="{48FD9191-5A8E-4CEF-A411-9BD2D4899E3B}" srcOrd="0" destOrd="0" presId="urn:microsoft.com/office/officeart/2008/layout/LinedList"/>
    <dgm:cxn modelId="{12976CB7-B47B-448C-95BF-C5691F8EE392}" type="presParOf" srcId="{F377D221-2A48-4E12-8F48-75D03AD6A214}" destId="{78ED9B12-054C-4C60-A966-30352B02254F}" srcOrd="1" destOrd="0" presId="urn:microsoft.com/office/officeart/2008/layout/LinedList"/>
    <dgm:cxn modelId="{765BCEE5-2531-46F6-8A23-0FFF632637E3}" type="presParOf" srcId="{AD065B14-D39D-4AE2-A1B7-F58CC876447D}" destId="{756F6292-0C8A-4AE7-A751-466B7B880E37}" srcOrd="2" destOrd="0" presId="urn:microsoft.com/office/officeart/2008/layout/LinedList"/>
    <dgm:cxn modelId="{8BFF3EC2-7180-4D37-A4E8-D1DDC271E2AC}" type="presParOf" srcId="{AD065B14-D39D-4AE2-A1B7-F58CC876447D}" destId="{76289772-77D1-4F4A-B0B3-D2A2781BD773}" srcOrd="3" destOrd="0" presId="urn:microsoft.com/office/officeart/2008/layout/LinedList"/>
    <dgm:cxn modelId="{7446229E-1B0F-4FFE-9E46-929DB5D8FC9E}" type="presParOf" srcId="{76289772-77D1-4F4A-B0B3-D2A2781BD773}" destId="{72A62022-FE3A-45FF-8DCC-7FDA98A86EF7}" srcOrd="0" destOrd="0" presId="urn:microsoft.com/office/officeart/2008/layout/LinedList"/>
    <dgm:cxn modelId="{84AC8C47-279A-4B51-A21F-16BB60444984}" type="presParOf" srcId="{76289772-77D1-4F4A-B0B3-D2A2781BD773}" destId="{BCA5CE2C-0773-4625-A2AD-75656C2D124D}" srcOrd="1" destOrd="0" presId="urn:microsoft.com/office/officeart/2008/layout/LinedList"/>
    <dgm:cxn modelId="{4E4F7D07-9A67-4E36-B2AD-BA32FFC6B178}" type="presParOf" srcId="{AD065B14-D39D-4AE2-A1B7-F58CC876447D}" destId="{3E6FBD60-1A4A-475A-9D3B-9C64C9BB10A3}" srcOrd="4" destOrd="0" presId="urn:microsoft.com/office/officeart/2008/layout/LinedList"/>
    <dgm:cxn modelId="{0013EC86-9E66-4E6B-9CF8-5C1DD42D5A5E}" type="presParOf" srcId="{AD065B14-D39D-4AE2-A1B7-F58CC876447D}" destId="{5B050ABF-130B-490C-BAD9-0444136C4090}" srcOrd="5" destOrd="0" presId="urn:microsoft.com/office/officeart/2008/layout/LinedList"/>
    <dgm:cxn modelId="{0E6AB2AE-27E1-458B-92C4-76E2590976CB}" type="presParOf" srcId="{5B050ABF-130B-490C-BAD9-0444136C4090}" destId="{B13CDAA5-27C5-4719-A129-78A747979BF6}" srcOrd="0" destOrd="0" presId="urn:microsoft.com/office/officeart/2008/layout/LinedList"/>
    <dgm:cxn modelId="{69F8A8EE-24F7-48CC-82B1-E708C4F8D189}" type="presParOf" srcId="{5B050ABF-130B-490C-BAD9-0444136C4090}" destId="{C66BAE62-5A91-4872-B90E-B979DE361239}" srcOrd="1" destOrd="0" presId="urn:microsoft.com/office/officeart/2008/layout/LinedList"/>
    <dgm:cxn modelId="{5FB0CD18-40A5-4505-9FEA-A08446E8830C}" type="presParOf" srcId="{AD065B14-D39D-4AE2-A1B7-F58CC876447D}" destId="{0DA271F7-7CAA-49CA-B7D4-BB84D8507732}" srcOrd="6" destOrd="0" presId="urn:microsoft.com/office/officeart/2008/layout/LinedList"/>
    <dgm:cxn modelId="{E7C20D66-35CA-49D4-BBB0-4226CC55D30E}" type="presParOf" srcId="{AD065B14-D39D-4AE2-A1B7-F58CC876447D}" destId="{DAFD0119-BFE2-4957-A38B-9D3A7F7E2E63}" srcOrd="7" destOrd="0" presId="urn:microsoft.com/office/officeart/2008/layout/LinedList"/>
    <dgm:cxn modelId="{A693663F-793A-4390-8A3D-DC1B0A565E8F}" type="presParOf" srcId="{DAFD0119-BFE2-4957-A38B-9D3A7F7E2E63}" destId="{CEB84EC3-C5C6-4AF6-B643-3CC657C1D67A}" srcOrd="0" destOrd="0" presId="urn:microsoft.com/office/officeart/2008/layout/LinedList"/>
    <dgm:cxn modelId="{F17DEB82-848A-4EFB-BDD1-9F71AD71AAC3}" type="presParOf" srcId="{DAFD0119-BFE2-4957-A38B-9D3A7F7E2E63}" destId="{59ABB15C-169D-4643-BB59-8B8CF1227BB3}" srcOrd="1" destOrd="0" presId="urn:microsoft.com/office/officeart/2008/layout/LinedList"/>
    <dgm:cxn modelId="{35433066-70DF-4798-B857-3F7CF873A297}" type="presParOf" srcId="{AD065B14-D39D-4AE2-A1B7-F58CC876447D}" destId="{DDD80DE2-5C35-4FCE-BBEE-501926A7402F}" srcOrd="8" destOrd="0" presId="urn:microsoft.com/office/officeart/2008/layout/LinedList"/>
    <dgm:cxn modelId="{D8022C57-73FA-4932-B2DB-2481BECB57A0}" type="presParOf" srcId="{AD065B14-D39D-4AE2-A1B7-F58CC876447D}" destId="{48BC3F28-D064-4EA8-BFD3-7699AB774678}" srcOrd="9" destOrd="0" presId="urn:microsoft.com/office/officeart/2008/layout/LinedList"/>
    <dgm:cxn modelId="{18AC9B0F-C0AA-4DD3-A0D9-EB38AEEF2DB2}" type="presParOf" srcId="{48BC3F28-D064-4EA8-BFD3-7699AB774678}" destId="{2D97EEC8-C51A-4D4A-8742-D1FE4469BC28}" srcOrd="0" destOrd="0" presId="urn:microsoft.com/office/officeart/2008/layout/LinedList"/>
    <dgm:cxn modelId="{FBC1ECCB-F281-48CC-84FC-44CD28367E62}" type="presParOf" srcId="{48BC3F28-D064-4EA8-BFD3-7699AB774678}" destId="{78E5C9C5-DDB3-42E5-A235-2761620CE56A}" srcOrd="1" destOrd="0" presId="urn:microsoft.com/office/officeart/2008/layout/LinedList"/>
    <dgm:cxn modelId="{62B68E94-DE39-4297-9081-E7D9E8B52C84}" type="presParOf" srcId="{AD065B14-D39D-4AE2-A1B7-F58CC876447D}" destId="{3A68B84A-AEDC-4B22-9060-F8136FAC6D5C}" srcOrd="10" destOrd="0" presId="urn:microsoft.com/office/officeart/2008/layout/LinedList"/>
    <dgm:cxn modelId="{4B15A1CC-C5DA-4C13-8F53-ADE80260E48D}" type="presParOf" srcId="{AD065B14-D39D-4AE2-A1B7-F58CC876447D}" destId="{4466C6F6-6004-465B-8FB3-D2392FAF3BD1}" srcOrd="11" destOrd="0" presId="urn:microsoft.com/office/officeart/2008/layout/LinedList"/>
    <dgm:cxn modelId="{D38D3663-EC61-49B4-A10F-3EE046FD749D}" type="presParOf" srcId="{4466C6F6-6004-465B-8FB3-D2392FAF3BD1}" destId="{13004956-C885-46A5-B8F1-183645A355FD}" srcOrd="0" destOrd="0" presId="urn:microsoft.com/office/officeart/2008/layout/LinedList"/>
    <dgm:cxn modelId="{68673EE5-C0A8-4883-9618-0B6488215C17}" type="presParOf" srcId="{4466C6F6-6004-465B-8FB3-D2392FAF3BD1}" destId="{3094D7AB-3A24-43E2-8D21-3E815E4A38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8A4884-3403-40CB-B306-E6EF1BAA87B4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34AF47E-EC37-41E4-B87E-B176B65B07B3}">
      <dgm:prSet/>
      <dgm:spPr/>
      <dgm:t>
        <a:bodyPr/>
        <a:lstStyle/>
        <a:p>
          <a:r>
            <a:rPr lang="en-US" dirty="0"/>
            <a:t>The cyber threat is real and growing</a:t>
          </a:r>
        </a:p>
      </dgm:t>
    </dgm:pt>
    <dgm:pt modelId="{48575ECD-5A7A-480A-806A-A520844BE1AE}" type="parTrans" cxnId="{6D1B1BCA-1D4E-4E96-8FD0-2C4797D351AC}">
      <dgm:prSet/>
      <dgm:spPr/>
      <dgm:t>
        <a:bodyPr/>
        <a:lstStyle/>
        <a:p>
          <a:endParaRPr lang="en-US"/>
        </a:p>
      </dgm:t>
    </dgm:pt>
    <dgm:pt modelId="{D13F1499-68C0-4BAF-AC02-E8BDC65B5562}" type="sibTrans" cxnId="{6D1B1BCA-1D4E-4E96-8FD0-2C4797D351AC}">
      <dgm:prSet/>
      <dgm:spPr/>
      <dgm:t>
        <a:bodyPr/>
        <a:lstStyle/>
        <a:p>
          <a:endParaRPr lang="en-US"/>
        </a:p>
      </dgm:t>
    </dgm:pt>
    <dgm:pt modelId="{59AE6BE4-7E9A-4958-A128-8E029E137CEC}">
      <dgm:prSet/>
      <dgm:spPr/>
      <dgm:t>
        <a:bodyPr/>
        <a:lstStyle/>
        <a:p>
          <a:r>
            <a:rPr lang="en-US" dirty="0"/>
            <a:t>No one is immune</a:t>
          </a:r>
        </a:p>
      </dgm:t>
    </dgm:pt>
    <dgm:pt modelId="{AAEDA09A-2385-4A5D-9019-7D9453177397}" type="parTrans" cxnId="{88364FC7-D940-4E50-8614-A05FB174DEFC}">
      <dgm:prSet/>
      <dgm:spPr/>
      <dgm:t>
        <a:bodyPr/>
        <a:lstStyle/>
        <a:p>
          <a:endParaRPr lang="en-US"/>
        </a:p>
      </dgm:t>
    </dgm:pt>
    <dgm:pt modelId="{3EB1A5EE-C45A-4E66-815A-CCA960242481}" type="sibTrans" cxnId="{88364FC7-D940-4E50-8614-A05FB174DEFC}">
      <dgm:prSet/>
      <dgm:spPr/>
      <dgm:t>
        <a:bodyPr/>
        <a:lstStyle/>
        <a:p>
          <a:endParaRPr lang="en-US"/>
        </a:p>
      </dgm:t>
    </dgm:pt>
    <dgm:pt modelId="{02EFF51D-4F1F-4AEA-A4B9-4F24B000F234}">
      <dgm:prSet/>
      <dgm:spPr/>
      <dgm:t>
        <a:bodyPr/>
        <a:lstStyle/>
        <a:p>
          <a:r>
            <a:rPr lang="en-US" dirty="0"/>
            <a:t>There is no foolproof protection</a:t>
          </a:r>
        </a:p>
      </dgm:t>
    </dgm:pt>
    <dgm:pt modelId="{34357989-4AD3-4000-805C-57E2894A25C9}" type="parTrans" cxnId="{32D237C9-D262-471A-8E7E-E3D165FFF607}">
      <dgm:prSet/>
      <dgm:spPr/>
      <dgm:t>
        <a:bodyPr/>
        <a:lstStyle/>
        <a:p>
          <a:endParaRPr lang="en-US"/>
        </a:p>
      </dgm:t>
    </dgm:pt>
    <dgm:pt modelId="{E1BC4AB9-D322-4ED5-A7F9-EA1F061CCB20}" type="sibTrans" cxnId="{32D237C9-D262-471A-8E7E-E3D165FFF607}">
      <dgm:prSet/>
      <dgm:spPr/>
      <dgm:t>
        <a:bodyPr/>
        <a:lstStyle/>
        <a:p>
          <a:endParaRPr lang="en-US"/>
        </a:p>
      </dgm:t>
    </dgm:pt>
    <dgm:pt modelId="{D415CD47-BD16-4E75-B391-07234CEEB041}">
      <dgm:prSet/>
      <dgm:spPr/>
      <dgm:t>
        <a:bodyPr/>
        <a:lstStyle/>
        <a:p>
          <a:r>
            <a:rPr lang="en-US" dirty="0"/>
            <a:t>Cyber incidents have significant legal consequences</a:t>
          </a:r>
        </a:p>
      </dgm:t>
    </dgm:pt>
    <dgm:pt modelId="{3C091F0D-50B4-41EA-96F7-8C527703B22F}" type="parTrans" cxnId="{718C8E7D-565A-4A72-B60C-3F0ADB3B8515}">
      <dgm:prSet/>
      <dgm:spPr/>
      <dgm:t>
        <a:bodyPr/>
        <a:lstStyle/>
        <a:p>
          <a:endParaRPr lang="en-US"/>
        </a:p>
      </dgm:t>
    </dgm:pt>
    <dgm:pt modelId="{E9C32696-6497-40A2-B83B-FC6ED4501C93}" type="sibTrans" cxnId="{718C8E7D-565A-4A72-B60C-3F0ADB3B8515}">
      <dgm:prSet/>
      <dgm:spPr/>
      <dgm:t>
        <a:bodyPr/>
        <a:lstStyle/>
        <a:p>
          <a:endParaRPr lang="en-US"/>
        </a:p>
      </dgm:t>
    </dgm:pt>
    <dgm:pt modelId="{838921A7-B63F-41E8-99EF-29546459FA47}">
      <dgm:prSet/>
      <dgm:spPr/>
      <dgm:t>
        <a:bodyPr/>
        <a:lstStyle/>
        <a:p>
          <a:r>
            <a:rPr lang="en-US" dirty="0"/>
            <a:t>Cyber security is about risk management</a:t>
          </a:r>
        </a:p>
      </dgm:t>
    </dgm:pt>
    <dgm:pt modelId="{FE610FD6-26F5-471F-B58F-5022999F7853}" type="parTrans" cxnId="{EA2C88E9-48D0-4323-B555-C3BDCF340ABB}">
      <dgm:prSet/>
      <dgm:spPr/>
      <dgm:t>
        <a:bodyPr/>
        <a:lstStyle/>
        <a:p>
          <a:endParaRPr lang="en-US"/>
        </a:p>
      </dgm:t>
    </dgm:pt>
    <dgm:pt modelId="{75F461F6-50B0-4139-A53B-DC2B0B25071A}" type="sibTrans" cxnId="{EA2C88E9-48D0-4323-B555-C3BDCF340ABB}">
      <dgm:prSet/>
      <dgm:spPr/>
      <dgm:t>
        <a:bodyPr/>
        <a:lstStyle/>
        <a:p>
          <a:endParaRPr lang="en-US"/>
        </a:p>
      </dgm:t>
    </dgm:pt>
    <dgm:pt modelId="{C0B1F64F-3F2D-4352-BF37-6BEB9599820F}">
      <dgm:prSet/>
      <dgm:spPr/>
      <dgm:t>
        <a:bodyPr/>
        <a:lstStyle/>
        <a:p>
          <a:r>
            <a:rPr lang="en-US" dirty="0"/>
            <a:t>Training and education are the keys to success</a:t>
          </a:r>
        </a:p>
      </dgm:t>
    </dgm:pt>
    <dgm:pt modelId="{E7467C90-21F1-4E3B-8ACA-538C4238EF65}" type="parTrans" cxnId="{98B3602B-4DB6-4297-A7C6-F876E896E59E}">
      <dgm:prSet/>
      <dgm:spPr/>
      <dgm:t>
        <a:bodyPr/>
        <a:lstStyle/>
        <a:p>
          <a:endParaRPr lang="en-US"/>
        </a:p>
      </dgm:t>
    </dgm:pt>
    <dgm:pt modelId="{2A593854-6E06-45EB-9446-5BD53AA1B582}" type="sibTrans" cxnId="{98B3602B-4DB6-4297-A7C6-F876E896E59E}">
      <dgm:prSet/>
      <dgm:spPr/>
      <dgm:t>
        <a:bodyPr/>
        <a:lstStyle/>
        <a:p>
          <a:endParaRPr lang="en-US"/>
        </a:p>
      </dgm:t>
    </dgm:pt>
    <dgm:pt modelId="{6C54DE16-9C19-4939-960E-CBFD95376A73}">
      <dgm:prSet/>
      <dgm:spPr/>
      <dgm:t>
        <a:bodyPr/>
        <a:lstStyle/>
        <a:p>
          <a:r>
            <a:rPr lang="en-US" dirty="0"/>
            <a:t>Prepare for the worst</a:t>
          </a:r>
        </a:p>
      </dgm:t>
    </dgm:pt>
    <dgm:pt modelId="{ED0F5C51-D5AC-48A7-B954-8F50C2FE8D10}" type="parTrans" cxnId="{42BC10D0-6707-46CB-A5F1-48BDAEAA0331}">
      <dgm:prSet/>
      <dgm:spPr/>
      <dgm:t>
        <a:bodyPr/>
        <a:lstStyle/>
        <a:p>
          <a:endParaRPr lang="en-US"/>
        </a:p>
      </dgm:t>
    </dgm:pt>
    <dgm:pt modelId="{B83F6724-6B8C-4B37-93C4-0079837FF220}" type="sibTrans" cxnId="{42BC10D0-6707-46CB-A5F1-48BDAEAA0331}">
      <dgm:prSet/>
      <dgm:spPr/>
      <dgm:t>
        <a:bodyPr/>
        <a:lstStyle/>
        <a:p>
          <a:endParaRPr lang="en-US"/>
        </a:p>
      </dgm:t>
    </dgm:pt>
    <dgm:pt modelId="{613C4C9E-D5E0-4BEE-A15D-6561F35B9761}">
      <dgm:prSet/>
      <dgm:spPr/>
      <dgm:t>
        <a:bodyPr/>
        <a:lstStyle/>
        <a:p>
          <a:r>
            <a:rPr lang="en-US" dirty="0"/>
            <a:t>Cybersecurity is a never-ending task</a:t>
          </a:r>
        </a:p>
      </dgm:t>
    </dgm:pt>
    <dgm:pt modelId="{02BEB1CE-9678-4825-9C90-0BDBDCC2F95D}" type="parTrans" cxnId="{06871660-7E3B-4B53-8D0E-4D52FE671E4F}">
      <dgm:prSet/>
      <dgm:spPr/>
      <dgm:t>
        <a:bodyPr/>
        <a:lstStyle/>
        <a:p>
          <a:endParaRPr lang="en-US"/>
        </a:p>
      </dgm:t>
    </dgm:pt>
    <dgm:pt modelId="{7CF48200-B715-40DD-A6AB-3E14F9DB5F6B}" type="sibTrans" cxnId="{06871660-7E3B-4B53-8D0E-4D52FE671E4F}">
      <dgm:prSet/>
      <dgm:spPr/>
      <dgm:t>
        <a:bodyPr/>
        <a:lstStyle/>
        <a:p>
          <a:endParaRPr lang="en-US"/>
        </a:p>
      </dgm:t>
    </dgm:pt>
    <dgm:pt modelId="{3098DD4D-DC1B-4C46-9A6A-466B71DC0A8B}" type="pres">
      <dgm:prSet presAssocID="{FA8A4884-3403-40CB-B306-E6EF1BAA87B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7E3A570-8AB9-4ECC-85A3-07577EB832A0}" type="pres">
      <dgm:prSet presAssocID="{334AF47E-EC37-41E4-B87E-B176B65B07B3}" presName="thickLine" presStyleLbl="alignNode1" presStyleIdx="0" presStyleCnt="8"/>
      <dgm:spPr/>
    </dgm:pt>
    <dgm:pt modelId="{0FE156EC-92FA-49E0-8C6A-94893D0BD6CB}" type="pres">
      <dgm:prSet presAssocID="{334AF47E-EC37-41E4-B87E-B176B65B07B3}" presName="horz1" presStyleCnt="0"/>
      <dgm:spPr/>
    </dgm:pt>
    <dgm:pt modelId="{ACA0EC68-2A54-4A28-B084-322A98FD624B}" type="pres">
      <dgm:prSet presAssocID="{334AF47E-EC37-41E4-B87E-B176B65B07B3}" presName="tx1" presStyleLbl="revTx" presStyleIdx="0" presStyleCnt="8"/>
      <dgm:spPr/>
      <dgm:t>
        <a:bodyPr/>
        <a:lstStyle/>
        <a:p>
          <a:endParaRPr lang="en-US"/>
        </a:p>
      </dgm:t>
    </dgm:pt>
    <dgm:pt modelId="{25B83AFE-EE8B-4486-BE47-833EB8598DD0}" type="pres">
      <dgm:prSet presAssocID="{334AF47E-EC37-41E4-B87E-B176B65B07B3}" presName="vert1" presStyleCnt="0"/>
      <dgm:spPr/>
    </dgm:pt>
    <dgm:pt modelId="{6AD1666B-9B6E-44F1-BDCC-8A60F64F904C}" type="pres">
      <dgm:prSet presAssocID="{59AE6BE4-7E9A-4958-A128-8E029E137CEC}" presName="thickLine" presStyleLbl="alignNode1" presStyleIdx="1" presStyleCnt="8"/>
      <dgm:spPr/>
    </dgm:pt>
    <dgm:pt modelId="{10220A44-1D92-402D-ACF9-4164F44C5B2E}" type="pres">
      <dgm:prSet presAssocID="{59AE6BE4-7E9A-4958-A128-8E029E137CEC}" presName="horz1" presStyleCnt="0"/>
      <dgm:spPr/>
    </dgm:pt>
    <dgm:pt modelId="{2109E659-553D-455E-89B5-69A054078857}" type="pres">
      <dgm:prSet presAssocID="{59AE6BE4-7E9A-4958-A128-8E029E137CEC}" presName="tx1" presStyleLbl="revTx" presStyleIdx="1" presStyleCnt="8"/>
      <dgm:spPr/>
      <dgm:t>
        <a:bodyPr/>
        <a:lstStyle/>
        <a:p>
          <a:endParaRPr lang="en-US"/>
        </a:p>
      </dgm:t>
    </dgm:pt>
    <dgm:pt modelId="{E4D5157A-9D5B-4FD2-B1FD-DC7E885513B9}" type="pres">
      <dgm:prSet presAssocID="{59AE6BE4-7E9A-4958-A128-8E029E137CEC}" presName="vert1" presStyleCnt="0"/>
      <dgm:spPr/>
    </dgm:pt>
    <dgm:pt modelId="{FAC4CEDF-22F7-4715-B152-9955EA40668A}" type="pres">
      <dgm:prSet presAssocID="{02EFF51D-4F1F-4AEA-A4B9-4F24B000F234}" presName="thickLine" presStyleLbl="alignNode1" presStyleIdx="2" presStyleCnt="8"/>
      <dgm:spPr/>
    </dgm:pt>
    <dgm:pt modelId="{DD3910E5-DAC8-4C79-B26D-78B376C0B73E}" type="pres">
      <dgm:prSet presAssocID="{02EFF51D-4F1F-4AEA-A4B9-4F24B000F234}" presName="horz1" presStyleCnt="0"/>
      <dgm:spPr/>
    </dgm:pt>
    <dgm:pt modelId="{975E230A-6426-4458-A0F1-04F94A07C43A}" type="pres">
      <dgm:prSet presAssocID="{02EFF51D-4F1F-4AEA-A4B9-4F24B000F234}" presName="tx1" presStyleLbl="revTx" presStyleIdx="2" presStyleCnt="8"/>
      <dgm:spPr/>
      <dgm:t>
        <a:bodyPr/>
        <a:lstStyle/>
        <a:p>
          <a:endParaRPr lang="en-US"/>
        </a:p>
      </dgm:t>
    </dgm:pt>
    <dgm:pt modelId="{F12DC313-9C32-4C1C-9471-314A3BBD9642}" type="pres">
      <dgm:prSet presAssocID="{02EFF51D-4F1F-4AEA-A4B9-4F24B000F234}" presName="vert1" presStyleCnt="0"/>
      <dgm:spPr/>
    </dgm:pt>
    <dgm:pt modelId="{44CD9EA0-B67C-4489-8555-946915CA7F5A}" type="pres">
      <dgm:prSet presAssocID="{D415CD47-BD16-4E75-B391-07234CEEB041}" presName="thickLine" presStyleLbl="alignNode1" presStyleIdx="3" presStyleCnt="8"/>
      <dgm:spPr/>
    </dgm:pt>
    <dgm:pt modelId="{93421DA7-D6AA-4F35-A3B0-DDA1B08A8E57}" type="pres">
      <dgm:prSet presAssocID="{D415CD47-BD16-4E75-B391-07234CEEB041}" presName="horz1" presStyleCnt="0"/>
      <dgm:spPr/>
    </dgm:pt>
    <dgm:pt modelId="{6ABD03AD-83B6-4290-8CD5-492035A0661D}" type="pres">
      <dgm:prSet presAssocID="{D415CD47-BD16-4E75-B391-07234CEEB041}" presName="tx1" presStyleLbl="revTx" presStyleIdx="3" presStyleCnt="8"/>
      <dgm:spPr/>
      <dgm:t>
        <a:bodyPr/>
        <a:lstStyle/>
        <a:p>
          <a:endParaRPr lang="en-US"/>
        </a:p>
      </dgm:t>
    </dgm:pt>
    <dgm:pt modelId="{97765084-81BD-4CD9-836F-2D180F60CD14}" type="pres">
      <dgm:prSet presAssocID="{D415CD47-BD16-4E75-B391-07234CEEB041}" presName="vert1" presStyleCnt="0"/>
      <dgm:spPr/>
    </dgm:pt>
    <dgm:pt modelId="{01142C54-35E2-4A85-8A84-F92A7A398A9F}" type="pres">
      <dgm:prSet presAssocID="{838921A7-B63F-41E8-99EF-29546459FA47}" presName="thickLine" presStyleLbl="alignNode1" presStyleIdx="4" presStyleCnt="8"/>
      <dgm:spPr/>
    </dgm:pt>
    <dgm:pt modelId="{916CAABE-2E36-4D02-8407-A2ECD95BA34A}" type="pres">
      <dgm:prSet presAssocID="{838921A7-B63F-41E8-99EF-29546459FA47}" presName="horz1" presStyleCnt="0"/>
      <dgm:spPr/>
    </dgm:pt>
    <dgm:pt modelId="{F805BF73-96B7-4942-B4AF-7DA732F7F242}" type="pres">
      <dgm:prSet presAssocID="{838921A7-B63F-41E8-99EF-29546459FA47}" presName="tx1" presStyleLbl="revTx" presStyleIdx="4" presStyleCnt="8"/>
      <dgm:spPr/>
      <dgm:t>
        <a:bodyPr/>
        <a:lstStyle/>
        <a:p>
          <a:endParaRPr lang="en-US"/>
        </a:p>
      </dgm:t>
    </dgm:pt>
    <dgm:pt modelId="{9B8F8D16-36A7-4DA4-B61B-D193404ECE86}" type="pres">
      <dgm:prSet presAssocID="{838921A7-B63F-41E8-99EF-29546459FA47}" presName="vert1" presStyleCnt="0"/>
      <dgm:spPr/>
    </dgm:pt>
    <dgm:pt modelId="{CEB16372-E0FF-4425-AD36-C098837C9F41}" type="pres">
      <dgm:prSet presAssocID="{C0B1F64F-3F2D-4352-BF37-6BEB9599820F}" presName="thickLine" presStyleLbl="alignNode1" presStyleIdx="5" presStyleCnt="8"/>
      <dgm:spPr/>
    </dgm:pt>
    <dgm:pt modelId="{0B741C70-1F23-4E03-8CB8-384B17C6D6F0}" type="pres">
      <dgm:prSet presAssocID="{C0B1F64F-3F2D-4352-BF37-6BEB9599820F}" presName="horz1" presStyleCnt="0"/>
      <dgm:spPr/>
    </dgm:pt>
    <dgm:pt modelId="{3D978ED7-5FDF-4949-8240-602C684B2D80}" type="pres">
      <dgm:prSet presAssocID="{C0B1F64F-3F2D-4352-BF37-6BEB9599820F}" presName="tx1" presStyleLbl="revTx" presStyleIdx="5" presStyleCnt="8"/>
      <dgm:spPr/>
      <dgm:t>
        <a:bodyPr/>
        <a:lstStyle/>
        <a:p>
          <a:endParaRPr lang="en-US"/>
        </a:p>
      </dgm:t>
    </dgm:pt>
    <dgm:pt modelId="{AD27DD60-3CA6-4327-AABE-9841874302CA}" type="pres">
      <dgm:prSet presAssocID="{C0B1F64F-3F2D-4352-BF37-6BEB9599820F}" presName="vert1" presStyleCnt="0"/>
      <dgm:spPr/>
    </dgm:pt>
    <dgm:pt modelId="{C9B337E2-90EA-4136-8019-2EAE630DA6FC}" type="pres">
      <dgm:prSet presAssocID="{6C54DE16-9C19-4939-960E-CBFD95376A73}" presName="thickLine" presStyleLbl="alignNode1" presStyleIdx="6" presStyleCnt="8"/>
      <dgm:spPr/>
    </dgm:pt>
    <dgm:pt modelId="{D2DD9547-A7E0-4F1F-95B4-B58FA79F848F}" type="pres">
      <dgm:prSet presAssocID="{6C54DE16-9C19-4939-960E-CBFD95376A73}" presName="horz1" presStyleCnt="0"/>
      <dgm:spPr/>
    </dgm:pt>
    <dgm:pt modelId="{3EF6A2A1-B65A-46DC-9ACB-F8CBD18CFD96}" type="pres">
      <dgm:prSet presAssocID="{6C54DE16-9C19-4939-960E-CBFD95376A73}" presName="tx1" presStyleLbl="revTx" presStyleIdx="6" presStyleCnt="8"/>
      <dgm:spPr/>
      <dgm:t>
        <a:bodyPr/>
        <a:lstStyle/>
        <a:p>
          <a:endParaRPr lang="en-US"/>
        </a:p>
      </dgm:t>
    </dgm:pt>
    <dgm:pt modelId="{25E3F680-FB25-4D76-B4FE-B3F68299C920}" type="pres">
      <dgm:prSet presAssocID="{6C54DE16-9C19-4939-960E-CBFD95376A73}" presName="vert1" presStyleCnt="0"/>
      <dgm:spPr/>
    </dgm:pt>
    <dgm:pt modelId="{140F03E5-C703-463F-BA9D-DAC0CB5AF704}" type="pres">
      <dgm:prSet presAssocID="{613C4C9E-D5E0-4BEE-A15D-6561F35B9761}" presName="thickLine" presStyleLbl="alignNode1" presStyleIdx="7" presStyleCnt="8"/>
      <dgm:spPr/>
    </dgm:pt>
    <dgm:pt modelId="{21C5A535-92BA-48DA-BF57-E8BEC46A9166}" type="pres">
      <dgm:prSet presAssocID="{613C4C9E-D5E0-4BEE-A15D-6561F35B9761}" presName="horz1" presStyleCnt="0"/>
      <dgm:spPr/>
    </dgm:pt>
    <dgm:pt modelId="{A4233ECA-9200-4D3F-8FB4-5BE2CD71E5B6}" type="pres">
      <dgm:prSet presAssocID="{613C4C9E-D5E0-4BEE-A15D-6561F35B9761}" presName="tx1" presStyleLbl="revTx" presStyleIdx="7" presStyleCnt="8"/>
      <dgm:spPr/>
      <dgm:t>
        <a:bodyPr/>
        <a:lstStyle/>
        <a:p>
          <a:endParaRPr lang="en-US"/>
        </a:p>
      </dgm:t>
    </dgm:pt>
    <dgm:pt modelId="{75D25AA5-2EBD-499C-A82D-728CF3F83FB3}" type="pres">
      <dgm:prSet presAssocID="{613C4C9E-D5E0-4BEE-A15D-6561F35B9761}" presName="vert1" presStyleCnt="0"/>
      <dgm:spPr/>
    </dgm:pt>
  </dgm:ptLst>
  <dgm:cxnLst>
    <dgm:cxn modelId="{D59E418C-7322-4758-A7C5-66F903280130}" type="presOf" srcId="{334AF47E-EC37-41E4-B87E-B176B65B07B3}" destId="{ACA0EC68-2A54-4A28-B084-322A98FD624B}" srcOrd="0" destOrd="0" presId="urn:microsoft.com/office/officeart/2008/layout/LinedList"/>
    <dgm:cxn modelId="{88364FC7-D940-4E50-8614-A05FB174DEFC}" srcId="{FA8A4884-3403-40CB-B306-E6EF1BAA87B4}" destId="{59AE6BE4-7E9A-4958-A128-8E029E137CEC}" srcOrd="1" destOrd="0" parTransId="{AAEDA09A-2385-4A5D-9019-7D9453177397}" sibTransId="{3EB1A5EE-C45A-4E66-815A-CCA960242481}"/>
    <dgm:cxn modelId="{06871660-7E3B-4B53-8D0E-4D52FE671E4F}" srcId="{FA8A4884-3403-40CB-B306-E6EF1BAA87B4}" destId="{613C4C9E-D5E0-4BEE-A15D-6561F35B9761}" srcOrd="7" destOrd="0" parTransId="{02BEB1CE-9678-4825-9C90-0BDBDCC2F95D}" sibTransId="{7CF48200-B715-40DD-A6AB-3E14F9DB5F6B}"/>
    <dgm:cxn modelId="{6D1B1BCA-1D4E-4E96-8FD0-2C4797D351AC}" srcId="{FA8A4884-3403-40CB-B306-E6EF1BAA87B4}" destId="{334AF47E-EC37-41E4-B87E-B176B65B07B3}" srcOrd="0" destOrd="0" parTransId="{48575ECD-5A7A-480A-806A-A520844BE1AE}" sibTransId="{D13F1499-68C0-4BAF-AC02-E8BDC65B5562}"/>
    <dgm:cxn modelId="{42BC10D0-6707-46CB-A5F1-48BDAEAA0331}" srcId="{FA8A4884-3403-40CB-B306-E6EF1BAA87B4}" destId="{6C54DE16-9C19-4939-960E-CBFD95376A73}" srcOrd="6" destOrd="0" parTransId="{ED0F5C51-D5AC-48A7-B954-8F50C2FE8D10}" sibTransId="{B83F6724-6B8C-4B37-93C4-0079837FF220}"/>
    <dgm:cxn modelId="{98B3602B-4DB6-4297-A7C6-F876E896E59E}" srcId="{FA8A4884-3403-40CB-B306-E6EF1BAA87B4}" destId="{C0B1F64F-3F2D-4352-BF37-6BEB9599820F}" srcOrd="5" destOrd="0" parTransId="{E7467C90-21F1-4E3B-8ACA-538C4238EF65}" sibTransId="{2A593854-6E06-45EB-9446-5BD53AA1B582}"/>
    <dgm:cxn modelId="{EA2C88E9-48D0-4323-B555-C3BDCF340ABB}" srcId="{FA8A4884-3403-40CB-B306-E6EF1BAA87B4}" destId="{838921A7-B63F-41E8-99EF-29546459FA47}" srcOrd="4" destOrd="0" parTransId="{FE610FD6-26F5-471F-B58F-5022999F7853}" sibTransId="{75F461F6-50B0-4139-A53B-DC2B0B25071A}"/>
    <dgm:cxn modelId="{98A2D386-42EF-4178-9F3B-9B9009914FBD}" type="presOf" srcId="{59AE6BE4-7E9A-4958-A128-8E029E137CEC}" destId="{2109E659-553D-455E-89B5-69A054078857}" srcOrd="0" destOrd="0" presId="urn:microsoft.com/office/officeart/2008/layout/LinedList"/>
    <dgm:cxn modelId="{6BE0E052-4003-4362-ABBF-DAA11FCE75D8}" type="presOf" srcId="{6C54DE16-9C19-4939-960E-CBFD95376A73}" destId="{3EF6A2A1-B65A-46DC-9ACB-F8CBD18CFD96}" srcOrd="0" destOrd="0" presId="urn:microsoft.com/office/officeart/2008/layout/LinedList"/>
    <dgm:cxn modelId="{36A667E4-6C97-4D69-86F4-A5CB862018B0}" type="presOf" srcId="{02EFF51D-4F1F-4AEA-A4B9-4F24B000F234}" destId="{975E230A-6426-4458-A0F1-04F94A07C43A}" srcOrd="0" destOrd="0" presId="urn:microsoft.com/office/officeart/2008/layout/LinedList"/>
    <dgm:cxn modelId="{080190D4-9DDF-4C10-8DCA-DAE17BBA5B04}" type="presOf" srcId="{838921A7-B63F-41E8-99EF-29546459FA47}" destId="{F805BF73-96B7-4942-B4AF-7DA732F7F242}" srcOrd="0" destOrd="0" presId="urn:microsoft.com/office/officeart/2008/layout/LinedList"/>
    <dgm:cxn modelId="{9D0CB79C-2450-458A-A345-10676CE610BA}" type="presOf" srcId="{613C4C9E-D5E0-4BEE-A15D-6561F35B9761}" destId="{A4233ECA-9200-4D3F-8FB4-5BE2CD71E5B6}" srcOrd="0" destOrd="0" presId="urn:microsoft.com/office/officeart/2008/layout/LinedList"/>
    <dgm:cxn modelId="{65B0645C-1377-46A6-8A62-01568F74C025}" type="presOf" srcId="{FA8A4884-3403-40CB-B306-E6EF1BAA87B4}" destId="{3098DD4D-DC1B-4C46-9A6A-466B71DC0A8B}" srcOrd="0" destOrd="0" presId="urn:microsoft.com/office/officeart/2008/layout/LinedList"/>
    <dgm:cxn modelId="{32D237C9-D262-471A-8E7E-E3D165FFF607}" srcId="{FA8A4884-3403-40CB-B306-E6EF1BAA87B4}" destId="{02EFF51D-4F1F-4AEA-A4B9-4F24B000F234}" srcOrd="2" destOrd="0" parTransId="{34357989-4AD3-4000-805C-57E2894A25C9}" sibTransId="{E1BC4AB9-D322-4ED5-A7F9-EA1F061CCB20}"/>
    <dgm:cxn modelId="{DB47E676-3579-4379-9F4E-476259FAB974}" type="presOf" srcId="{C0B1F64F-3F2D-4352-BF37-6BEB9599820F}" destId="{3D978ED7-5FDF-4949-8240-602C684B2D80}" srcOrd="0" destOrd="0" presId="urn:microsoft.com/office/officeart/2008/layout/LinedList"/>
    <dgm:cxn modelId="{E35E77F3-0F5E-478A-BEDD-E8A4D3601F2E}" type="presOf" srcId="{D415CD47-BD16-4E75-B391-07234CEEB041}" destId="{6ABD03AD-83B6-4290-8CD5-492035A0661D}" srcOrd="0" destOrd="0" presId="urn:microsoft.com/office/officeart/2008/layout/LinedList"/>
    <dgm:cxn modelId="{718C8E7D-565A-4A72-B60C-3F0ADB3B8515}" srcId="{FA8A4884-3403-40CB-B306-E6EF1BAA87B4}" destId="{D415CD47-BD16-4E75-B391-07234CEEB041}" srcOrd="3" destOrd="0" parTransId="{3C091F0D-50B4-41EA-96F7-8C527703B22F}" sibTransId="{E9C32696-6497-40A2-B83B-FC6ED4501C93}"/>
    <dgm:cxn modelId="{D3610A21-0A77-478E-B787-671BC61BF0B5}" type="presParOf" srcId="{3098DD4D-DC1B-4C46-9A6A-466B71DC0A8B}" destId="{07E3A570-8AB9-4ECC-85A3-07577EB832A0}" srcOrd="0" destOrd="0" presId="urn:microsoft.com/office/officeart/2008/layout/LinedList"/>
    <dgm:cxn modelId="{9677633B-2A45-4542-98F1-43852AD54332}" type="presParOf" srcId="{3098DD4D-DC1B-4C46-9A6A-466B71DC0A8B}" destId="{0FE156EC-92FA-49E0-8C6A-94893D0BD6CB}" srcOrd="1" destOrd="0" presId="urn:microsoft.com/office/officeart/2008/layout/LinedList"/>
    <dgm:cxn modelId="{25C5789A-1601-4C65-AE5E-67E954A2DEF8}" type="presParOf" srcId="{0FE156EC-92FA-49E0-8C6A-94893D0BD6CB}" destId="{ACA0EC68-2A54-4A28-B084-322A98FD624B}" srcOrd="0" destOrd="0" presId="urn:microsoft.com/office/officeart/2008/layout/LinedList"/>
    <dgm:cxn modelId="{36EBE951-A036-4087-9F93-786188C3B1A6}" type="presParOf" srcId="{0FE156EC-92FA-49E0-8C6A-94893D0BD6CB}" destId="{25B83AFE-EE8B-4486-BE47-833EB8598DD0}" srcOrd="1" destOrd="0" presId="urn:microsoft.com/office/officeart/2008/layout/LinedList"/>
    <dgm:cxn modelId="{F1D9DE85-2698-4CA5-979C-34E4A6905961}" type="presParOf" srcId="{3098DD4D-DC1B-4C46-9A6A-466B71DC0A8B}" destId="{6AD1666B-9B6E-44F1-BDCC-8A60F64F904C}" srcOrd="2" destOrd="0" presId="urn:microsoft.com/office/officeart/2008/layout/LinedList"/>
    <dgm:cxn modelId="{B2AD6F55-0589-4B98-9777-248A31A27820}" type="presParOf" srcId="{3098DD4D-DC1B-4C46-9A6A-466B71DC0A8B}" destId="{10220A44-1D92-402D-ACF9-4164F44C5B2E}" srcOrd="3" destOrd="0" presId="urn:microsoft.com/office/officeart/2008/layout/LinedList"/>
    <dgm:cxn modelId="{3BEC9B08-30C0-4D87-BA99-35AEB280DDFB}" type="presParOf" srcId="{10220A44-1D92-402D-ACF9-4164F44C5B2E}" destId="{2109E659-553D-455E-89B5-69A054078857}" srcOrd="0" destOrd="0" presId="urn:microsoft.com/office/officeart/2008/layout/LinedList"/>
    <dgm:cxn modelId="{6FA1C5C9-934A-40A8-9E50-D4959EA432EC}" type="presParOf" srcId="{10220A44-1D92-402D-ACF9-4164F44C5B2E}" destId="{E4D5157A-9D5B-4FD2-B1FD-DC7E885513B9}" srcOrd="1" destOrd="0" presId="urn:microsoft.com/office/officeart/2008/layout/LinedList"/>
    <dgm:cxn modelId="{E62D3CD1-FBC0-4D5A-BF78-F72FE9CFFEE3}" type="presParOf" srcId="{3098DD4D-DC1B-4C46-9A6A-466B71DC0A8B}" destId="{FAC4CEDF-22F7-4715-B152-9955EA40668A}" srcOrd="4" destOrd="0" presId="urn:microsoft.com/office/officeart/2008/layout/LinedList"/>
    <dgm:cxn modelId="{D383E28C-E4E6-4B8D-A038-8FB6D05446AB}" type="presParOf" srcId="{3098DD4D-DC1B-4C46-9A6A-466B71DC0A8B}" destId="{DD3910E5-DAC8-4C79-B26D-78B376C0B73E}" srcOrd="5" destOrd="0" presId="urn:microsoft.com/office/officeart/2008/layout/LinedList"/>
    <dgm:cxn modelId="{73A532F0-CA97-4152-A822-C0896F35F1C3}" type="presParOf" srcId="{DD3910E5-DAC8-4C79-B26D-78B376C0B73E}" destId="{975E230A-6426-4458-A0F1-04F94A07C43A}" srcOrd="0" destOrd="0" presId="urn:microsoft.com/office/officeart/2008/layout/LinedList"/>
    <dgm:cxn modelId="{91FE2D24-58B0-41C4-A13C-B5919A318750}" type="presParOf" srcId="{DD3910E5-DAC8-4C79-B26D-78B376C0B73E}" destId="{F12DC313-9C32-4C1C-9471-314A3BBD9642}" srcOrd="1" destOrd="0" presId="urn:microsoft.com/office/officeart/2008/layout/LinedList"/>
    <dgm:cxn modelId="{E284C1A1-8370-41EE-BCD6-4CD896D827C8}" type="presParOf" srcId="{3098DD4D-DC1B-4C46-9A6A-466B71DC0A8B}" destId="{44CD9EA0-B67C-4489-8555-946915CA7F5A}" srcOrd="6" destOrd="0" presId="urn:microsoft.com/office/officeart/2008/layout/LinedList"/>
    <dgm:cxn modelId="{88AB8FA7-C662-424B-9A5F-7A7CAF3336B5}" type="presParOf" srcId="{3098DD4D-DC1B-4C46-9A6A-466B71DC0A8B}" destId="{93421DA7-D6AA-4F35-A3B0-DDA1B08A8E57}" srcOrd="7" destOrd="0" presId="urn:microsoft.com/office/officeart/2008/layout/LinedList"/>
    <dgm:cxn modelId="{9ED674EF-FF22-432F-A330-75AD4911EE79}" type="presParOf" srcId="{93421DA7-D6AA-4F35-A3B0-DDA1B08A8E57}" destId="{6ABD03AD-83B6-4290-8CD5-492035A0661D}" srcOrd="0" destOrd="0" presId="urn:microsoft.com/office/officeart/2008/layout/LinedList"/>
    <dgm:cxn modelId="{5383AF07-7164-4625-A126-7137FA21ADC1}" type="presParOf" srcId="{93421DA7-D6AA-4F35-A3B0-DDA1B08A8E57}" destId="{97765084-81BD-4CD9-836F-2D180F60CD14}" srcOrd="1" destOrd="0" presId="urn:microsoft.com/office/officeart/2008/layout/LinedList"/>
    <dgm:cxn modelId="{603B18CF-8513-49EC-8E91-CC33D6AA4E0B}" type="presParOf" srcId="{3098DD4D-DC1B-4C46-9A6A-466B71DC0A8B}" destId="{01142C54-35E2-4A85-8A84-F92A7A398A9F}" srcOrd="8" destOrd="0" presId="urn:microsoft.com/office/officeart/2008/layout/LinedList"/>
    <dgm:cxn modelId="{13A2E5BF-24C6-4429-8084-BFAF45017D13}" type="presParOf" srcId="{3098DD4D-DC1B-4C46-9A6A-466B71DC0A8B}" destId="{916CAABE-2E36-4D02-8407-A2ECD95BA34A}" srcOrd="9" destOrd="0" presId="urn:microsoft.com/office/officeart/2008/layout/LinedList"/>
    <dgm:cxn modelId="{2F2BA365-BBA4-4573-BB0D-9F0A7D298548}" type="presParOf" srcId="{916CAABE-2E36-4D02-8407-A2ECD95BA34A}" destId="{F805BF73-96B7-4942-B4AF-7DA732F7F242}" srcOrd="0" destOrd="0" presId="urn:microsoft.com/office/officeart/2008/layout/LinedList"/>
    <dgm:cxn modelId="{C9B5B724-7AF8-4F09-BE18-24FC4380AA09}" type="presParOf" srcId="{916CAABE-2E36-4D02-8407-A2ECD95BA34A}" destId="{9B8F8D16-36A7-4DA4-B61B-D193404ECE86}" srcOrd="1" destOrd="0" presId="urn:microsoft.com/office/officeart/2008/layout/LinedList"/>
    <dgm:cxn modelId="{9905FB49-A53E-406F-8248-1A4C3EB0A67E}" type="presParOf" srcId="{3098DD4D-DC1B-4C46-9A6A-466B71DC0A8B}" destId="{CEB16372-E0FF-4425-AD36-C098837C9F41}" srcOrd="10" destOrd="0" presId="urn:microsoft.com/office/officeart/2008/layout/LinedList"/>
    <dgm:cxn modelId="{923482E1-3E76-4315-9EE9-3A19DBBD7A74}" type="presParOf" srcId="{3098DD4D-DC1B-4C46-9A6A-466B71DC0A8B}" destId="{0B741C70-1F23-4E03-8CB8-384B17C6D6F0}" srcOrd="11" destOrd="0" presId="urn:microsoft.com/office/officeart/2008/layout/LinedList"/>
    <dgm:cxn modelId="{0561C26E-3DBF-4F76-86FA-10C0DF744330}" type="presParOf" srcId="{0B741C70-1F23-4E03-8CB8-384B17C6D6F0}" destId="{3D978ED7-5FDF-4949-8240-602C684B2D80}" srcOrd="0" destOrd="0" presId="urn:microsoft.com/office/officeart/2008/layout/LinedList"/>
    <dgm:cxn modelId="{4A56C5D1-3260-49CE-8748-36971A3A972A}" type="presParOf" srcId="{0B741C70-1F23-4E03-8CB8-384B17C6D6F0}" destId="{AD27DD60-3CA6-4327-AABE-9841874302CA}" srcOrd="1" destOrd="0" presId="urn:microsoft.com/office/officeart/2008/layout/LinedList"/>
    <dgm:cxn modelId="{B5E22D9C-1C18-4C89-B437-D529C3D2D69A}" type="presParOf" srcId="{3098DD4D-DC1B-4C46-9A6A-466B71DC0A8B}" destId="{C9B337E2-90EA-4136-8019-2EAE630DA6FC}" srcOrd="12" destOrd="0" presId="urn:microsoft.com/office/officeart/2008/layout/LinedList"/>
    <dgm:cxn modelId="{2B04ADB5-6CE7-492A-8C4B-BD7ACF66A207}" type="presParOf" srcId="{3098DD4D-DC1B-4C46-9A6A-466B71DC0A8B}" destId="{D2DD9547-A7E0-4F1F-95B4-B58FA79F848F}" srcOrd="13" destOrd="0" presId="urn:microsoft.com/office/officeart/2008/layout/LinedList"/>
    <dgm:cxn modelId="{29E97BE1-FA87-4C3F-8732-C2F098F2DA8E}" type="presParOf" srcId="{D2DD9547-A7E0-4F1F-95B4-B58FA79F848F}" destId="{3EF6A2A1-B65A-46DC-9ACB-F8CBD18CFD96}" srcOrd="0" destOrd="0" presId="urn:microsoft.com/office/officeart/2008/layout/LinedList"/>
    <dgm:cxn modelId="{F69C8D43-B5BB-49E3-9F2F-175508D8B3C1}" type="presParOf" srcId="{D2DD9547-A7E0-4F1F-95B4-B58FA79F848F}" destId="{25E3F680-FB25-4D76-B4FE-B3F68299C920}" srcOrd="1" destOrd="0" presId="urn:microsoft.com/office/officeart/2008/layout/LinedList"/>
    <dgm:cxn modelId="{02C0F4EE-B383-4FA4-8197-187A0EE4822A}" type="presParOf" srcId="{3098DD4D-DC1B-4C46-9A6A-466B71DC0A8B}" destId="{140F03E5-C703-463F-BA9D-DAC0CB5AF704}" srcOrd="14" destOrd="0" presId="urn:microsoft.com/office/officeart/2008/layout/LinedList"/>
    <dgm:cxn modelId="{6A1E91B3-CB5E-4660-8832-49F2FB6620A7}" type="presParOf" srcId="{3098DD4D-DC1B-4C46-9A6A-466B71DC0A8B}" destId="{21C5A535-92BA-48DA-BF57-E8BEC46A9166}" srcOrd="15" destOrd="0" presId="urn:microsoft.com/office/officeart/2008/layout/LinedList"/>
    <dgm:cxn modelId="{B76D84FC-E183-436E-B993-389D6E15E554}" type="presParOf" srcId="{21C5A535-92BA-48DA-BF57-E8BEC46A9166}" destId="{A4233ECA-9200-4D3F-8FB4-5BE2CD71E5B6}" srcOrd="0" destOrd="0" presId="urn:microsoft.com/office/officeart/2008/layout/LinedList"/>
    <dgm:cxn modelId="{B2A6A546-14A0-47AF-86F0-1BA0F6784FDB}" type="presParOf" srcId="{21C5A535-92BA-48DA-BF57-E8BEC46A9166}" destId="{75D25AA5-2EBD-499C-A82D-728CF3F83F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C5301-8424-4488-A707-FCA07A093008}">
      <dsp:nvSpPr>
        <dsp:cNvPr id="0" name=""/>
        <dsp:cNvSpPr/>
      </dsp:nvSpPr>
      <dsp:spPr>
        <a:xfrm>
          <a:off x="908969" y="2316"/>
          <a:ext cx="1820969" cy="10925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Kaspersky</a:t>
          </a:r>
        </a:p>
      </dsp:txBody>
      <dsp:txXfrm>
        <a:off x="908969" y="2316"/>
        <a:ext cx="1820969" cy="1092581"/>
      </dsp:txXfrm>
    </dsp:sp>
    <dsp:sp modelId="{E4D1841F-DF36-4C1E-A610-79AC61E9BB1A}">
      <dsp:nvSpPr>
        <dsp:cNvPr id="0" name=""/>
        <dsp:cNvSpPr/>
      </dsp:nvSpPr>
      <dsp:spPr>
        <a:xfrm>
          <a:off x="2912035" y="2316"/>
          <a:ext cx="1820969" cy="10925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Ransomware</a:t>
          </a:r>
        </a:p>
      </dsp:txBody>
      <dsp:txXfrm>
        <a:off x="2912035" y="2316"/>
        <a:ext cx="1820969" cy="1092581"/>
      </dsp:txXfrm>
    </dsp:sp>
    <dsp:sp modelId="{6B0A178F-5686-45F4-859A-311D97979BB6}">
      <dsp:nvSpPr>
        <dsp:cNvPr id="0" name=""/>
        <dsp:cNvSpPr/>
      </dsp:nvSpPr>
      <dsp:spPr>
        <a:xfrm>
          <a:off x="908969" y="1276994"/>
          <a:ext cx="1820969" cy="10925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NotPetya</a:t>
          </a:r>
        </a:p>
      </dsp:txBody>
      <dsp:txXfrm>
        <a:off x="908969" y="1276994"/>
        <a:ext cx="1820969" cy="1092581"/>
      </dsp:txXfrm>
    </dsp:sp>
    <dsp:sp modelId="{51AEC9A6-337C-4D5B-A83B-FEA03A2336F7}">
      <dsp:nvSpPr>
        <dsp:cNvPr id="0" name=""/>
        <dsp:cNvSpPr/>
      </dsp:nvSpPr>
      <dsp:spPr>
        <a:xfrm>
          <a:off x="2912035" y="1276994"/>
          <a:ext cx="1820969" cy="10925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WannaCry</a:t>
          </a:r>
        </a:p>
      </dsp:txBody>
      <dsp:txXfrm>
        <a:off x="2912035" y="1276994"/>
        <a:ext cx="1820969" cy="1092581"/>
      </dsp:txXfrm>
    </dsp:sp>
    <dsp:sp modelId="{2E6067C2-B801-4493-AAEA-34B9932F9B26}">
      <dsp:nvSpPr>
        <dsp:cNvPr id="0" name=""/>
        <dsp:cNvSpPr/>
      </dsp:nvSpPr>
      <dsp:spPr>
        <a:xfrm>
          <a:off x="908969" y="2551673"/>
          <a:ext cx="1820969" cy="109258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Hacked Medical Equipment</a:t>
          </a:r>
        </a:p>
      </dsp:txBody>
      <dsp:txXfrm>
        <a:off x="908969" y="2551673"/>
        <a:ext cx="1820969" cy="1092581"/>
      </dsp:txXfrm>
    </dsp:sp>
    <dsp:sp modelId="{C7B8E838-22F8-408A-B3A8-D7DAEB0A2563}">
      <dsp:nvSpPr>
        <dsp:cNvPr id="0" name=""/>
        <dsp:cNvSpPr/>
      </dsp:nvSpPr>
      <dsp:spPr>
        <a:xfrm>
          <a:off x="2912035" y="2551673"/>
          <a:ext cx="1820969" cy="10925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Uber Breach</a:t>
          </a:r>
        </a:p>
      </dsp:txBody>
      <dsp:txXfrm>
        <a:off x="2912035" y="2551673"/>
        <a:ext cx="1820969" cy="1092581"/>
      </dsp:txXfrm>
    </dsp:sp>
    <dsp:sp modelId="{DBB4DDCF-1BC1-4AC0-BA7E-A8D5BD15C724}">
      <dsp:nvSpPr>
        <dsp:cNvPr id="0" name=""/>
        <dsp:cNvSpPr/>
      </dsp:nvSpPr>
      <dsp:spPr>
        <a:xfrm>
          <a:off x="908969" y="3826352"/>
          <a:ext cx="1820969" cy="10925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Equifax Breach</a:t>
          </a:r>
        </a:p>
      </dsp:txBody>
      <dsp:txXfrm>
        <a:off x="908969" y="3826352"/>
        <a:ext cx="1820969" cy="1092581"/>
      </dsp:txXfrm>
    </dsp:sp>
    <dsp:sp modelId="{AF5FA65E-8063-4B46-8C49-E5E7F877F20E}">
      <dsp:nvSpPr>
        <dsp:cNvPr id="0" name=""/>
        <dsp:cNvSpPr/>
      </dsp:nvSpPr>
      <dsp:spPr>
        <a:xfrm>
          <a:off x="2912035" y="3826352"/>
          <a:ext cx="1820969" cy="10925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Yahoo! Breach</a:t>
          </a:r>
        </a:p>
      </dsp:txBody>
      <dsp:txXfrm>
        <a:off x="2912035" y="3826352"/>
        <a:ext cx="1820969" cy="1092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7E128-DE03-4639-9E0E-9D724E02331C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952D5F-DC37-4ACF-8139-E4041C05D7F6}">
      <dsp:nvSpPr>
        <dsp:cNvPr id="0" name=""/>
        <dsp:cNvSpPr/>
      </dsp:nvSpPr>
      <dsp:spPr>
        <a:xfrm>
          <a:off x="0" y="600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DLA Piper</a:t>
          </a:r>
        </a:p>
      </dsp:txBody>
      <dsp:txXfrm>
        <a:off x="0" y="600"/>
        <a:ext cx="5641974" cy="702864"/>
      </dsp:txXfrm>
    </dsp:sp>
    <dsp:sp modelId="{5D914FBC-0291-4959-BCAE-1D644CBE10D8}">
      <dsp:nvSpPr>
        <dsp:cNvPr id="0" name=""/>
        <dsp:cNvSpPr/>
      </dsp:nvSpPr>
      <dsp:spPr>
        <a:xfrm>
          <a:off x="0" y="703464"/>
          <a:ext cx="564197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B31FD3-938B-4C60-B639-6B5830342FA5}">
      <dsp:nvSpPr>
        <dsp:cNvPr id="0" name=""/>
        <dsp:cNvSpPr/>
      </dsp:nvSpPr>
      <dsp:spPr>
        <a:xfrm>
          <a:off x="0" y="703464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Mossack</a:t>
          </a:r>
          <a:r>
            <a:rPr lang="en-US" sz="3000" kern="1200" dirty="0"/>
            <a:t> Fonseca (Panama Papers)</a:t>
          </a:r>
        </a:p>
      </dsp:txBody>
      <dsp:txXfrm>
        <a:off x="0" y="703464"/>
        <a:ext cx="5641974" cy="702864"/>
      </dsp:txXfrm>
    </dsp:sp>
    <dsp:sp modelId="{FEC02973-9B27-4370-B03F-716AE29FC14B}">
      <dsp:nvSpPr>
        <dsp:cNvPr id="0" name=""/>
        <dsp:cNvSpPr/>
      </dsp:nvSpPr>
      <dsp:spPr>
        <a:xfrm>
          <a:off x="0" y="1406328"/>
          <a:ext cx="564197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2EE228-FE3D-4357-A3D3-381C8E54C3CD}">
      <dsp:nvSpPr>
        <dsp:cNvPr id="0" name=""/>
        <dsp:cNvSpPr/>
      </dsp:nvSpPr>
      <dsp:spPr>
        <a:xfrm>
          <a:off x="0" y="1406328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Appleby (Paradise Papers)</a:t>
          </a:r>
        </a:p>
      </dsp:txBody>
      <dsp:txXfrm>
        <a:off x="0" y="1406328"/>
        <a:ext cx="5641974" cy="702864"/>
      </dsp:txXfrm>
    </dsp:sp>
    <dsp:sp modelId="{61906238-41CC-404B-A56F-DC15E49CB7BA}">
      <dsp:nvSpPr>
        <dsp:cNvPr id="0" name=""/>
        <dsp:cNvSpPr/>
      </dsp:nvSpPr>
      <dsp:spPr>
        <a:xfrm>
          <a:off x="0" y="2109192"/>
          <a:ext cx="564197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CE2221-4E74-4F89-A54D-C9CD103FD01F}">
      <dsp:nvSpPr>
        <dsp:cNvPr id="0" name=""/>
        <dsp:cNvSpPr/>
      </dsp:nvSpPr>
      <dsp:spPr>
        <a:xfrm>
          <a:off x="0" y="2109192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Cravath, Swaine&amp; Moore</a:t>
          </a:r>
        </a:p>
      </dsp:txBody>
      <dsp:txXfrm>
        <a:off x="0" y="2109192"/>
        <a:ext cx="5641974" cy="702864"/>
      </dsp:txXfrm>
    </dsp:sp>
    <dsp:sp modelId="{1BC00B28-84AF-4499-8D3C-AE1A2A3A394A}">
      <dsp:nvSpPr>
        <dsp:cNvPr id="0" name=""/>
        <dsp:cNvSpPr/>
      </dsp:nvSpPr>
      <dsp:spPr>
        <a:xfrm>
          <a:off x="0" y="2812057"/>
          <a:ext cx="564197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38A019-A3D6-43B5-B213-44152D24E78A}">
      <dsp:nvSpPr>
        <dsp:cNvPr id="0" name=""/>
        <dsp:cNvSpPr/>
      </dsp:nvSpPr>
      <dsp:spPr>
        <a:xfrm>
          <a:off x="0" y="2812057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Weil, Gotshal &amp; Manges</a:t>
          </a:r>
        </a:p>
      </dsp:txBody>
      <dsp:txXfrm>
        <a:off x="0" y="2812057"/>
        <a:ext cx="5641974" cy="702864"/>
      </dsp:txXfrm>
    </dsp:sp>
    <dsp:sp modelId="{414F41A6-A823-4E29-A2C9-785B660115B3}">
      <dsp:nvSpPr>
        <dsp:cNvPr id="0" name=""/>
        <dsp:cNvSpPr/>
      </dsp:nvSpPr>
      <dsp:spPr>
        <a:xfrm>
          <a:off x="0" y="3514921"/>
          <a:ext cx="564197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6DB71D-7C3E-4B5B-B570-D200B01EA03B}">
      <dsp:nvSpPr>
        <dsp:cNvPr id="0" name=""/>
        <dsp:cNvSpPr/>
      </dsp:nvSpPr>
      <dsp:spPr>
        <a:xfrm>
          <a:off x="0" y="3514921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Moses Afonso Ryan</a:t>
          </a:r>
        </a:p>
      </dsp:txBody>
      <dsp:txXfrm>
        <a:off x="0" y="3514921"/>
        <a:ext cx="5641974" cy="702864"/>
      </dsp:txXfrm>
    </dsp:sp>
    <dsp:sp modelId="{10C43044-5901-4235-ADC1-0E5A6B54EEA1}">
      <dsp:nvSpPr>
        <dsp:cNvPr id="0" name=""/>
        <dsp:cNvSpPr/>
      </dsp:nvSpPr>
      <dsp:spPr>
        <a:xfrm>
          <a:off x="0" y="4217785"/>
          <a:ext cx="564197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BE8CBD-143F-4E26-BE5F-CED46D762B6C}">
      <dsp:nvSpPr>
        <dsp:cNvPr id="0" name=""/>
        <dsp:cNvSpPr/>
      </dsp:nvSpPr>
      <dsp:spPr>
        <a:xfrm>
          <a:off x="0" y="4217785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Johnson &amp; Bell</a:t>
          </a:r>
        </a:p>
      </dsp:txBody>
      <dsp:txXfrm>
        <a:off x="0" y="4217785"/>
        <a:ext cx="5641974" cy="702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8BF04-C45A-47F8-B269-5A028ECAE757}">
      <dsp:nvSpPr>
        <dsp:cNvPr id="0" name=""/>
        <dsp:cNvSpPr/>
      </dsp:nvSpPr>
      <dsp:spPr>
        <a:xfrm>
          <a:off x="0" y="2970235"/>
          <a:ext cx="5641974" cy="19487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Confidentiality, Integrity, and Availability</a:t>
          </a:r>
        </a:p>
      </dsp:txBody>
      <dsp:txXfrm>
        <a:off x="0" y="2970235"/>
        <a:ext cx="5641974" cy="1948795"/>
      </dsp:txXfrm>
    </dsp:sp>
    <dsp:sp modelId="{8EA5686D-74AA-4F21-97DA-ADFF4A172F28}">
      <dsp:nvSpPr>
        <dsp:cNvPr id="0" name=""/>
        <dsp:cNvSpPr/>
      </dsp:nvSpPr>
      <dsp:spPr>
        <a:xfrm rot="10800000">
          <a:off x="0" y="2219"/>
          <a:ext cx="5641974" cy="2997247"/>
        </a:xfrm>
        <a:prstGeom prst="upArrowCallout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1456" tIns="981456" rIns="981456" bIns="981456" numCol="1" spcCol="1270" anchor="ctr" anchorCtr="0">
          <a:noAutofit/>
        </a:bodyPr>
        <a:lstStyle/>
        <a:p>
          <a:pPr lvl="0" algn="ctr" defTabSz="6134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800" kern="1200" dirty="0"/>
            <a:t>CIA</a:t>
          </a:r>
        </a:p>
      </dsp:txBody>
      <dsp:txXfrm rot="10800000">
        <a:off x="0" y="2219"/>
        <a:ext cx="5641974" cy="1947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2796E-3F02-42D4-84E6-85B9F71BFB11}">
      <dsp:nvSpPr>
        <dsp:cNvPr id="0" name=""/>
        <dsp:cNvSpPr/>
      </dsp:nvSpPr>
      <dsp:spPr>
        <a:xfrm>
          <a:off x="0" y="98124"/>
          <a:ext cx="5641974" cy="54755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Security Plan</a:t>
          </a:r>
        </a:p>
      </dsp:txBody>
      <dsp:txXfrm>
        <a:off x="26730" y="124854"/>
        <a:ext cx="5588514" cy="494099"/>
      </dsp:txXfrm>
    </dsp:sp>
    <dsp:sp modelId="{50A0C930-CB14-475F-A432-D39CA8C3F8CD}">
      <dsp:nvSpPr>
        <dsp:cNvPr id="0" name=""/>
        <dsp:cNvSpPr/>
      </dsp:nvSpPr>
      <dsp:spPr>
        <a:xfrm>
          <a:off x="0" y="645684"/>
          <a:ext cx="5641974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/>
            <a:t>Continuous education and training for employees</a:t>
          </a:r>
        </a:p>
      </dsp:txBody>
      <dsp:txXfrm>
        <a:off x="0" y="645684"/>
        <a:ext cx="5641974" cy="397440"/>
      </dsp:txXfrm>
    </dsp:sp>
    <dsp:sp modelId="{2790C5D7-2826-42BF-9A58-DE8E32790FBE}">
      <dsp:nvSpPr>
        <dsp:cNvPr id="0" name=""/>
        <dsp:cNvSpPr/>
      </dsp:nvSpPr>
      <dsp:spPr>
        <a:xfrm>
          <a:off x="0" y="1043125"/>
          <a:ext cx="5641974" cy="54755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9951"/>
                <a:satOff val="-2736"/>
                <a:lumOff val="1669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shade val="50000"/>
                <a:hueOff val="-19951"/>
                <a:satOff val="-2736"/>
                <a:lumOff val="1669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Hardware</a:t>
          </a:r>
        </a:p>
      </dsp:txBody>
      <dsp:txXfrm>
        <a:off x="26730" y="1069855"/>
        <a:ext cx="5588514" cy="494099"/>
      </dsp:txXfrm>
    </dsp:sp>
    <dsp:sp modelId="{4A595BB8-B60F-40F7-A22D-8946F5AB9A56}">
      <dsp:nvSpPr>
        <dsp:cNvPr id="0" name=""/>
        <dsp:cNvSpPr/>
      </dsp:nvSpPr>
      <dsp:spPr>
        <a:xfrm>
          <a:off x="0" y="1590684"/>
          <a:ext cx="5641974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/>
            <a:t>Assess security implications of each item</a:t>
          </a:r>
        </a:p>
      </dsp:txBody>
      <dsp:txXfrm>
        <a:off x="0" y="1590684"/>
        <a:ext cx="5641974" cy="397440"/>
      </dsp:txXfrm>
    </dsp:sp>
    <dsp:sp modelId="{B6293FDF-AF40-4C3D-99D4-1E30E4BD54E1}">
      <dsp:nvSpPr>
        <dsp:cNvPr id="0" name=""/>
        <dsp:cNvSpPr/>
      </dsp:nvSpPr>
      <dsp:spPr>
        <a:xfrm>
          <a:off x="0" y="1988124"/>
          <a:ext cx="5641974" cy="54755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9902"/>
                <a:satOff val="-5472"/>
                <a:lumOff val="333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shade val="50000"/>
                <a:hueOff val="-39902"/>
                <a:satOff val="-5472"/>
                <a:lumOff val="333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Software</a:t>
          </a:r>
        </a:p>
      </dsp:txBody>
      <dsp:txXfrm>
        <a:off x="26730" y="2014854"/>
        <a:ext cx="5588514" cy="494099"/>
      </dsp:txXfrm>
    </dsp:sp>
    <dsp:sp modelId="{59EE1241-42C8-4CED-8313-AFA6FD8FA9E7}">
      <dsp:nvSpPr>
        <dsp:cNvPr id="0" name=""/>
        <dsp:cNvSpPr/>
      </dsp:nvSpPr>
      <dsp:spPr>
        <a:xfrm>
          <a:off x="0" y="2535684"/>
          <a:ext cx="5641974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/>
            <a:t>Sources, updates, security certification</a:t>
          </a:r>
        </a:p>
      </dsp:txBody>
      <dsp:txXfrm>
        <a:off x="0" y="2535684"/>
        <a:ext cx="5641974" cy="397440"/>
      </dsp:txXfrm>
    </dsp:sp>
    <dsp:sp modelId="{167C3E12-D648-4DA4-9429-5CF17F53535F}">
      <dsp:nvSpPr>
        <dsp:cNvPr id="0" name=""/>
        <dsp:cNvSpPr/>
      </dsp:nvSpPr>
      <dsp:spPr>
        <a:xfrm>
          <a:off x="0" y="2933125"/>
          <a:ext cx="5641974" cy="54755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9902"/>
                <a:satOff val="-5472"/>
                <a:lumOff val="333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shade val="50000"/>
                <a:hueOff val="-39902"/>
                <a:satOff val="-5472"/>
                <a:lumOff val="333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Data</a:t>
          </a:r>
        </a:p>
      </dsp:txBody>
      <dsp:txXfrm>
        <a:off x="26730" y="2959855"/>
        <a:ext cx="5588514" cy="494099"/>
      </dsp:txXfrm>
    </dsp:sp>
    <dsp:sp modelId="{2537FE10-BBA5-43B6-9A42-D950C9757133}">
      <dsp:nvSpPr>
        <dsp:cNvPr id="0" name=""/>
        <dsp:cNvSpPr/>
      </dsp:nvSpPr>
      <dsp:spPr>
        <a:xfrm>
          <a:off x="0" y="3480685"/>
          <a:ext cx="5641974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/>
            <a:t>Consider data flow, regulation (e.g. HIPAA, PCI)</a:t>
          </a:r>
        </a:p>
      </dsp:txBody>
      <dsp:txXfrm>
        <a:off x="0" y="3480685"/>
        <a:ext cx="5641974" cy="397440"/>
      </dsp:txXfrm>
    </dsp:sp>
    <dsp:sp modelId="{3F1A30F2-C66D-4D97-BEAD-5BE401C4CF3F}">
      <dsp:nvSpPr>
        <dsp:cNvPr id="0" name=""/>
        <dsp:cNvSpPr/>
      </dsp:nvSpPr>
      <dsp:spPr>
        <a:xfrm>
          <a:off x="0" y="3878125"/>
          <a:ext cx="5641974" cy="54755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9951"/>
                <a:satOff val="-2736"/>
                <a:lumOff val="1669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shade val="50000"/>
                <a:hueOff val="-19951"/>
                <a:satOff val="-2736"/>
                <a:lumOff val="1669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Cloud</a:t>
          </a:r>
        </a:p>
      </dsp:txBody>
      <dsp:txXfrm>
        <a:off x="26730" y="3904855"/>
        <a:ext cx="5588514" cy="494099"/>
      </dsp:txXfrm>
    </dsp:sp>
    <dsp:sp modelId="{9C206E9B-E94B-4649-A711-0B1BC4795963}">
      <dsp:nvSpPr>
        <dsp:cNvPr id="0" name=""/>
        <dsp:cNvSpPr/>
      </dsp:nvSpPr>
      <dsp:spPr>
        <a:xfrm>
          <a:off x="0" y="4425685"/>
          <a:ext cx="5641974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/>
            <a:t>Office 365, Amazon AWS, Google, etc.</a:t>
          </a:r>
        </a:p>
      </dsp:txBody>
      <dsp:txXfrm>
        <a:off x="0" y="4425685"/>
        <a:ext cx="5641974" cy="397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267DD-B53A-43E4-A98A-7BC94D6A8112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98D13-AC61-4CFD-8351-1B3BB37DAFD7}">
      <dsp:nvSpPr>
        <dsp:cNvPr id="0" name=""/>
        <dsp:cNvSpPr/>
      </dsp:nvSpPr>
      <dsp:spPr>
        <a:xfrm>
          <a:off x="0" y="600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Crackers (Hackers)</a:t>
          </a:r>
        </a:p>
      </dsp:txBody>
      <dsp:txXfrm>
        <a:off x="0" y="600"/>
        <a:ext cx="5641974" cy="702864"/>
      </dsp:txXfrm>
    </dsp:sp>
    <dsp:sp modelId="{E56B44FE-EC84-40A6-AF7A-DF5B49F189C8}">
      <dsp:nvSpPr>
        <dsp:cNvPr id="0" name=""/>
        <dsp:cNvSpPr/>
      </dsp:nvSpPr>
      <dsp:spPr>
        <a:xfrm>
          <a:off x="0" y="703464"/>
          <a:ext cx="5641974" cy="0"/>
        </a:xfrm>
        <a:prstGeom prst="line">
          <a:avLst/>
        </a:prstGeom>
        <a:solidFill>
          <a:schemeClr val="accent3">
            <a:hueOff val="-205677"/>
            <a:satOff val="-3612"/>
            <a:lumOff val="-65"/>
            <a:alphaOff val="0"/>
          </a:schemeClr>
        </a:solidFill>
        <a:ln w="15875" cap="flat" cmpd="sng" algn="ctr">
          <a:solidFill>
            <a:schemeClr val="accent3">
              <a:hueOff val="-205677"/>
              <a:satOff val="-3612"/>
              <a:lumOff val="-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1982F-8382-41DC-ABB4-95204E3DF3AD}">
      <dsp:nvSpPr>
        <dsp:cNvPr id="0" name=""/>
        <dsp:cNvSpPr/>
      </dsp:nvSpPr>
      <dsp:spPr>
        <a:xfrm>
          <a:off x="0" y="703464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Social Engineering and Phishing attacks</a:t>
          </a:r>
        </a:p>
      </dsp:txBody>
      <dsp:txXfrm>
        <a:off x="0" y="703464"/>
        <a:ext cx="5641974" cy="702864"/>
      </dsp:txXfrm>
    </dsp:sp>
    <dsp:sp modelId="{86B95AF0-CA06-4CE1-B9C2-307F1355DCAD}">
      <dsp:nvSpPr>
        <dsp:cNvPr id="0" name=""/>
        <dsp:cNvSpPr/>
      </dsp:nvSpPr>
      <dsp:spPr>
        <a:xfrm>
          <a:off x="0" y="1406328"/>
          <a:ext cx="5641974" cy="0"/>
        </a:xfrm>
        <a:prstGeom prst="line">
          <a:avLst/>
        </a:prstGeom>
        <a:solidFill>
          <a:schemeClr val="accent3">
            <a:hueOff val="-411354"/>
            <a:satOff val="-7224"/>
            <a:lumOff val="-131"/>
            <a:alphaOff val="0"/>
          </a:schemeClr>
        </a:solidFill>
        <a:ln w="15875" cap="flat" cmpd="sng" algn="ctr">
          <a:solidFill>
            <a:schemeClr val="accent3">
              <a:hueOff val="-411354"/>
              <a:satOff val="-7224"/>
              <a:lumOff val="-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532EC-A687-4EAE-AF29-D9A800A992FE}">
      <dsp:nvSpPr>
        <dsp:cNvPr id="0" name=""/>
        <dsp:cNvSpPr/>
      </dsp:nvSpPr>
      <dsp:spPr>
        <a:xfrm>
          <a:off x="0" y="1406328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Ransomware</a:t>
          </a:r>
        </a:p>
      </dsp:txBody>
      <dsp:txXfrm>
        <a:off x="0" y="1406328"/>
        <a:ext cx="5641974" cy="702864"/>
      </dsp:txXfrm>
    </dsp:sp>
    <dsp:sp modelId="{09666B3A-8312-4838-B840-0F185234F07F}">
      <dsp:nvSpPr>
        <dsp:cNvPr id="0" name=""/>
        <dsp:cNvSpPr/>
      </dsp:nvSpPr>
      <dsp:spPr>
        <a:xfrm>
          <a:off x="0" y="2109192"/>
          <a:ext cx="5641974" cy="0"/>
        </a:xfrm>
        <a:prstGeom prst="line">
          <a:avLst/>
        </a:prstGeom>
        <a:solidFill>
          <a:schemeClr val="accent3">
            <a:hueOff val="-617032"/>
            <a:satOff val="-10836"/>
            <a:lumOff val="-196"/>
            <a:alphaOff val="0"/>
          </a:schemeClr>
        </a:solidFill>
        <a:ln w="15875" cap="flat" cmpd="sng" algn="ctr">
          <a:solidFill>
            <a:schemeClr val="accent3">
              <a:hueOff val="-617032"/>
              <a:satOff val="-10836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2CA3-67AA-482D-B276-47B1B996A3DB}">
      <dsp:nvSpPr>
        <dsp:cNvPr id="0" name=""/>
        <dsp:cNvSpPr/>
      </dsp:nvSpPr>
      <dsp:spPr>
        <a:xfrm>
          <a:off x="0" y="2109192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Email security</a:t>
          </a:r>
        </a:p>
      </dsp:txBody>
      <dsp:txXfrm>
        <a:off x="0" y="2109192"/>
        <a:ext cx="5641974" cy="702864"/>
      </dsp:txXfrm>
    </dsp:sp>
    <dsp:sp modelId="{F53F4AED-D3A6-46DC-A0C7-F0160980A729}">
      <dsp:nvSpPr>
        <dsp:cNvPr id="0" name=""/>
        <dsp:cNvSpPr/>
      </dsp:nvSpPr>
      <dsp:spPr>
        <a:xfrm>
          <a:off x="0" y="2812057"/>
          <a:ext cx="5641974" cy="0"/>
        </a:xfrm>
        <a:prstGeom prst="line">
          <a:avLst/>
        </a:prstGeom>
        <a:solidFill>
          <a:schemeClr val="accent3">
            <a:hueOff val="-822709"/>
            <a:satOff val="-14447"/>
            <a:lumOff val="-261"/>
            <a:alphaOff val="0"/>
          </a:schemeClr>
        </a:solidFill>
        <a:ln w="15875" cap="flat" cmpd="sng" algn="ctr">
          <a:solidFill>
            <a:schemeClr val="accent3">
              <a:hueOff val="-822709"/>
              <a:satOff val="-14447"/>
              <a:lumOff val="-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0EC8B-1453-445E-9774-9335603CF9CA}">
      <dsp:nvSpPr>
        <dsp:cNvPr id="0" name=""/>
        <dsp:cNvSpPr/>
      </dsp:nvSpPr>
      <dsp:spPr>
        <a:xfrm>
          <a:off x="0" y="2812057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Mobile devices, Wi-Fi and Internet Risks</a:t>
          </a:r>
        </a:p>
      </dsp:txBody>
      <dsp:txXfrm>
        <a:off x="0" y="2812057"/>
        <a:ext cx="5641974" cy="702864"/>
      </dsp:txXfrm>
    </dsp:sp>
    <dsp:sp modelId="{0AD7BCAA-76D7-41B4-89EB-441F4091ED9E}">
      <dsp:nvSpPr>
        <dsp:cNvPr id="0" name=""/>
        <dsp:cNvSpPr/>
      </dsp:nvSpPr>
      <dsp:spPr>
        <a:xfrm>
          <a:off x="0" y="3514921"/>
          <a:ext cx="5641974" cy="0"/>
        </a:xfrm>
        <a:prstGeom prst="line">
          <a:avLst/>
        </a:prstGeom>
        <a:solidFill>
          <a:schemeClr val="accent3">
            <a:hueOff val="-1028386"/>
            <a:satOff val="-18059"/>
            <a:lumOff val="-327"/>
            <a:alphaOff val="0"/>
          </a:schemeClr>
        </a:solidFill>
        <a:ln w="15875" cap="flat" cmpd="sng" algn="ctr">
          <a:solidFill>
            <a:schemeClr val="accent3">
              <a:hueOff val="-1028386"/>
              <a:satOff val="-18059"/>
              <a:lumOff val="-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14BB9-A769-4C63-B49D-5ACE6E3E5177}">
      <dsp:nvSpPr>
        <dsp:cNvPr id="0" name=""/>
        <dsp:cNvSpPr/>
      </dsp:nvSpPr>
      <dsp:spPr>
        <a:xfrm>
          <a:off x="0" y="3514921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Cloud computing</a:t>
          </a:r>
        </a:p>
      </dsp:txBody>
      <dsp:txXfrm>
        <a:off x="0" y="3514921"/>
        <a:ext cx="5641974" cy="702864"/>
      </dsp:txXfrm>
    </dsp:sp>
    <dsp:sp modelId="{CEA2D0D1-3648-41D7-A0A6-6F6E9309696C}">
      <dsp:nvSpPr>
        <dsp:cNvPr id="0" name=""/>
        <dsp:cNvSpPr/>
      </dsp:nvSpPr>
      <dsp:spPr>
        <a:xfrm>
          <a:off x="0" y="4217785"/>
          <a:ext cx="5641974" cy="0"/>
        </a:xfrm>
        <a:prstGeom prst="line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15875" cap="flat" cmpd="sng" algn="ctr">
          <a:solidFill>
            <a:schemeClr val="accent3">
              <a:hueOff val="-1234063"/>
              <a:satOff val="-21671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350BA-0F18-4E11-A502-D8EE22337396}">
      <dsp:nvSpPr>
        <dsp:cNvPr id="0" name=""/>
        <dsp:cNvSpPr/>
      </dsp:nvSpPr>
      <dsp:spPr>
        <a:xfrm>
          <a:off x="0" y="4217785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Improper Disposal of Personal Information</a:t>
          </a:r>
        </a:p>
      </dsp:txBody>
      <dsp:txXfrm>
        <a:off x="0" y="4217785"/>
        <a:ext cx="5641974" cy="7028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C64FE-1275-4DB4-A6EB-8D760318DCBA}">
      <dsp:nvSpPr>
        <dsp:cNvPr id="0" name=""/>
        <dsp:cNvSpPr/>
      </dsp:nvSpPr>
      <dsp:spPr>
        <a:xfrm>
          <a:off x="0" y="2402"/>
          <a:ext cx="5641974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FD9191-5A8E-4CEF-A411-9BD2D4899E3B}">
      <dsp:nvSpPr>
        <dsp:cNvPr id="0" name=""/>
        <dsp:cNvSpPr/>
      </dsp:nvSpPr>
      <dsp:spPr>
        <a:xfrm>
          <a:off x="0" y="2402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Attorney-client data</a:t>
          </a:r>
        </a:p>
      </dsp:txBody>
      <dsp:txXfrm>
        <a:off x="0" y="2402"/>
        <a:ext cx="5641974" cy="819407"/>
      </dsp:txXfrm>
    </dsp:sp>
    <dsp:sp modelId="{756F6292-0C8A-4AE7-A751-466B7B880E37}">
      <dsp:nvSpPr>
        <dsp:cNvPr id="0" name=""/>
        <dsp:cNvSpPr/>
      </dsp:nvSpPr>
      <dsp:spPr>
        <a:xfrm>
          <a:off x="0" y="821810"/>
          <a:ext cx="5641974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-52935"/>
                <a:satOff val="-4476"/>
                <a:lumOff val="631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shade val="80000"/>
                <a:hueOff val="-52935"/>
                <a:satOff val="-4476"/>
                <a:lumOff val="631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shade val="80000"/>
              <a:hueOff val="-52935"/>
              <a:satOff val="-4476"/>
              <a:lumOff val="6319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A62022-FE3A-45FF-8DCC-7FDA98A86EF7}">
      <dsp:nvSpPr>
        <dsp:cNvPr id="0" name=""/>
        <dsp:cNvSpPr/>
      </dsp:nvSpPr>
      <dsp:spPr>
        <a:xfrm>
          <a:off x="0" y="821810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Personal data</a:t>
          </a:r>
        </a:p>
      </dsp:txBody>
      <dsp:txXfrm>
        <a:off x="0" y="821810"/>
        <a:ext cx="5641974" cy="819407"/>
      </dsp:txXfrm>
    </dsp:sp>
    <dsp:sp modelId="{3E6FBD60-1A4A-475A-9D3B-9C64C9BB10A3}">
      <dsp:nvSpPr>
        <dsp:cNvPr id="0" name=""/>
        <dsp:cNvSpPr/>
      </dsp:nvSpPr>
      <dsp:spPr>
        <a:xfrm>
          <a:off x="0" y="1641217"/>
          <a:ext cx="5641974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-105870"/>
                <a:satOff val="-8952"/>
                <a:lumOff val="1263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shade val="80000"/>
                <a:hueOff val="-105870"/>
                <a:satOff val="-8952"/>
                <a:lumOff val="1263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shade val="80000"/>
              <a:hueOff val="-105870"/>
              <a:satOff val="-8952"/>
              <a:lumOff val="12638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3CDAA5-27C5-4719-A129-78A747979BF6}">
      <dsp:nvSpPr>
        <dsp:cNvPr id="0" name=""/>
        <dsp:cNvSpPr/>
      </dsp:nvSpPr>
      <dsp:spPr>
        <a:xfrm>
          <a:off x="0" y="1641217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Financial data</a:t>
          </a:r>
        </a:p>
      </dsp:txBody>
      <dsp:txXfrm>
        <a:off x="0" y="1641217"/>
        <a:ext cx="5641974" cy="819407"/>
      </dsp:txXfrm>
    </dsp:sp>
    <dsp:sp modelId="{0DA271F7-7CAA-49CA-B7D4-BB84D8507732}">
      <dsp:nvSpPr>
        <dsp:cNvPr id="0" name=""/>
        <dsp:cNvSpPr/>
      </dsp:nvSpPr>
      <dsp:spPr>
        <a:xfrm>
          <a:off x="0" y="2460624"/>
          <a:ext cx="5641974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-158806"/>
                <a:satOff val="-13427"/>
                <a:lumOff val="18956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shade val="80000"/>
                <a:hueOff val="-158806"/>
                <a:satOff val="-13427"/>
                <a:lumOff val="18956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shade val="80000"/>
              <a:hueOff val="-158806"/>
              <a:satOff val="-13427"/>
              <a:lumOff val="18956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B84EC3-C5C6-4AF6-B643-3CC657C1D67A}">
      <dsp:nvSpPr>
        <dsp:cNvPr id="0" name=""/>
        <dsp:cNvSpPr/>
      </dsp:nvSpPr>
      <dsp:spPr>
        <a:xfrm>
          <a:off x="0" y="2460624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Transaction records</a:t>
          </a:r>
        </a:p>
      </dsp:txBody>
      <dsp:txXfrm>
        <a:off x="0" y="2460624"/>
        <a:ext cx="5641974" cy="819407"/>
      </dsp:txXfrm>
    </dsp:sp>
    <dsp:sp modelId="{DDD80DE2-5C35-4FCE-BBEE-501926A7402F}">
      <dsp:nvSpPr>
        <dsp:cNvPr id="0" name=""/>
        <dsp:cNvSpPr/>
      </dsp:nvSpPr>
      <dsp:spPr>
        <a:xfrm>
          <a:off x="0" y="3280032"/>
          <a:ext cx="5641974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-211741"/>
                <a:satOff val="-17903"/>
                <a:lumOff val="25275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shade val="80000"/>
                <a:hueOff val="-211741"/>
                <a:satOff val="-17903"/>
                <a:lumOff val="25275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shade val="80000"/>
              <a:hueOff val="-211741"/>
              <a:satOff val="-17903"/>
              <a:lumOff val="25275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97EEC8-C51A-4D4A-8742-D1FE4469BC28}">
      <dsp:nvSpPr>
        <dsp:cNvPr id="0" name=""/>
        <dsp:cNvSpPr/>
      </dsp:nvSpPr>
      <dsp:spPr>
        <a:xfrm>
          <a:off x="0" y="3280032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Tax records</a:t>
          </a:r>
        </a:p>
      </dsp:txBody>
      <dsp:txXfrm>
        <a:off x="0" y="3280032"/>
        <a:ext cx="5641974" cy="819407"/>
      </dsp:txXfrm>
    </dsp:sp>
    <dsp:sp modelId="{3A68B84A-AEDC-4B22-9060-F8136FAC6D5C}">
      <dsp:nvSpPr>
        <dsp:cNvPr id="0" name=""/>
        <dsp:cNvSpPr/>
      </dsp:nvSpPr>
      <dsp:spPr>
        <a:xfrm>
          <a:off x="0" y="4099439"/>
          <a:ext cx="5641974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-264676"/>
                <a:satOff val="-22379"/>
                <a:lumOff val="315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shade val="80000"/>
                <a:hueOff val="-264676"/>
                <a:satOff val="-22379"/>
                <a:lumOff val="315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shade val="80000"/>
              <a:hueOff val="-264676"/>
              <a:satOff val="-22379"/>
              <a:lumOff val="31594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004956-C885-46A5-B8F1-183645A355FD}">
      <dsp:nvSpPr>
        <dsp:cNvPr id="0" name=""/>
        <dsp:cNvSpPr/>
      </dsp:nvSpPr>
      <dsp:spPr>
        <a:xfrm>
          <a:off x="0" y="4099439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Emails</a:t>
          </a:r>
        </a:p>
      </dsp:txBody>
      <dsp:txXfrm>
        <a:off x="0" y="4099439"/>
        <a:ext cx="5641974" cy="8194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3A570-8AB9-4ECC-85A3-07577EB832A0}">
      <dsp:nvSpPr>
        <dsp:cNvPr id="0" name=""/>
        <dsp:cNvSpPr/>
      </dsp:nvSpPr>
      <dsp:spPr>
        <a:xfrm>
          <a:off x="0" y="0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0EC68-2A54-4A28-B084-322A98FD624B}">
      <dsp:nvSpPr>
        <dsp:cNvPr id="0" name=""/>
        <dsp:cNvSpPr/>
      </dsp:nvSpPr>
      <dsp:spPr>
        <a:xfrm>
          <a:off x="0" y="0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The cyber threat is real and growing</a:t>
          </a:r>
        </a:p>
      </dsp:txBody>
      <dsp:txXfrm>
        <a:off x="0" y="0"/>
        <a:ext cx="5641974" cy="615156"/>
      </dsp:txXfrm>
    </dsp:sp>
    <dsp:sp modelId="{6AD1666B-9B6E-44F1-BDCC-8A60F64F904C}">
      <dsp:nvSpPr>
        <dsp:cNvPr id="0" name=""/>
        <dsp:cNvSpPr/>
      </dsp:nvSpPr>
      <dsp:spPr>
        <a:xfrm>
          <a:off x="0" y="615156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9E659-553D-455E-89B5-69A054078857}">
      <dsp:nvSpPr>
        <dsp:cNvPr id="0" name=""/>
        <dsp:cNvSpPr/>
      </dsp:nvSpPr>
      <dsp:spPr>
        <a:xfrm>
          <a:off x="0" y="615156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No one is immune</a:t>
          </a:r>
        </a:p>
      </dsp:txBody>
      <dsp:txXfrm>
        <a:off x="0" y="615156"/>
        <a:ext cx="5641974" cy="615156"/>
      </dsp:txXfrm>
    </dsp:sp>
    <dsp:sp modelId="{FAC4CEDF-22F7-4715-B152-9955EA40668A}">
      <dsp:nvSpPr>
        <dsp:cNvPr id="0" name=""/>
        <dsp:cNvSpPr/>
      </dsp:nvSpPr>
      <dsp:spPr>
        <a:xfrm>
          <a:off x="0" y="1230312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E230A-6426-4458-A0F1-04F94A07C43A}">
      <dsp:nvSpPr>
        <dsp:cNvPr id="0" name=""/>
        <dsp:cNvSpPr/>
      </dsp:nvSpPr>
      <dsp:spPr>
        <a:xfrm>
          <a:off x="0" y="1230312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There is no foolproof protection</a:t>
          </a:r>
        </a:p>
      </dsp:txBody>
      <dsp:txXfrm>
        <a:off x="0" y="1230312"/>
        <a:ext cx="5641974" cy="615156"/>
      </dsp:txXfrm>
    </dsp:sp>
    <dsp:sp modelId="{44CD9EA0-B67C-4489-8555-946915CA7F5A}">
      <dsp:nvSpPr>
        <dsp:cNvPr id="0" name=""/>
        <dsp:cNvSpPr/>
      </dsp:nvSpPr>
      <dsp:spPr>
        <a:xfrm>
          <a:off x="0" y="1845468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D03AD-83B6-4290-8CD5-492035A0661D}">
      <dsp:nvSpPr>
        <dsp:cNvPr id="0" name=""/>
        <dsp:cNvSpPr/>
      </dsp:nvSpPr>
      <dsp:spPr>
        <a:xfrm>
          <a:off x="0" y="1845468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Cyber incidents have significant legal consequences</a:t>
          </a:r>
        </a:p>
      </dsp:txBody>
      <dsp:txXfrm>
        <a:off x="0" y="1845468"/>
        <a:ext cx="5641974" cy="615156"/>
      </dsp:txXfrm>
    </dsp:sp>
    <dsp:sp modelId="{01142C54-35E2-4A85-8A84-F92A7A398A9F}">
      <dsp:nvSpPr>
        <dsp:cNvPr id="0" name=""/>
        <dsp:cNvSpPr/>
      </dsp:nvSpPr>
      <dsp:spPr>
        <a:xfrm>
          <a:off x="0" y="2460625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5BF73-96B7-4942-B4AF-7DA732F7F242}">
      <dsp:nvSpPr>
        <dsp:cNvPr id="0" name=""/>
        <dsp:cNvSpPr/>
      </dsp:nvSpPr>
      <dsp:spPr>
        <a:xfrm>
          <a:off x="0" y="2460625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Cyber security is about risk management</a:t>
          </a:r>
        </a:p>
      </dsp:txBody>
      <dsp:txXfrm>
        <a:off x="0" y="2460625"/>
        <a:ext cx="5641974" cy="615156"/>
      </dsp:txXfrm>
    </dsp:sp>
    <dsp:sp modelId="{CEB16372-E0FF-4425-AD36-C098837C9F41}">
      <dsp:nvSpPr>
        <dsp:cNvPr id="0" name=""/>
        <dsp:cNvSpPr/>
      </dsp:nvSpPr>
      <dsp:spPr>
        <a:xfrm>
          <a:off x="0" y="3075781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78ED7-5FDF-4949-8240-602C684B2D80}">
      <dsp:nvSpPr>
        <dsp:cNvPr id="0" name=""/>
        <dsp:cNvSpPr/>
      </dsp:nvSpPr>
      <dsp:spPr>
        <a:xfrm>
          <a:off x="0" y="3075781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Training and education are the keys to success</a:t>
          </a:r>
        </a:p>
      </dsp:txBody>
      <dsp:txXfrm>
        <a:off x="0" y="3075781"/>
        <a:ext cx="5641974" cy="615156"/>
      </dsp:txXfrm>
    </dsp:sp>
    <dsp:sp modelId="{C9B337E2-90EA-4136-8019-2EAE630DA6FC}">
      <dsp:nvSpPr>
        <dsp:cNvPr id="0" name=""/>
        <dsp:cNvSpPr/>
      </dsp:nvSpPr>
      <dsp:spPr>
        <a:xfrm>
          <a:off x="0" y="3690937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6A2A1-B65A-46DC-9ACB-F8CBD18CFD96}">
      <dsp:nvSpPr>
        <dsp:cNvPr id="0" name=""/>
        <dsp:cNvSpPr/>
      </dsp:nvSpPr>
      <dsp:spPr>
        <a:xfrm>
          <a:off x="0" y="3690937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Prepare for the worst</a:t>
          </a:r>
        </a:p>
      </dsp:txBody>
      <dsp:txXfrm>
        <a:off x="0" y="3690937"/>
        <a:ext cx="5641974" cy="615156"/>
      </dsp:txXfrm>
    </dsp:sp>
    <dsp:sp modelId="{140F03E5-C703-463F-BA9D-DAC0CB5AF704}">
      <dsp:nvSpPr>
        <dsp:cNvPr id="0" name=""/>
        <dsp:cNvSpPr/>
      </dsp:nvSpPr>
      <dsp:spPr>
        <a:xfrm>
          <a:off x="0" y="4306093"/>
          <a:ext cx="56419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33ECA-9200-4D3F-8FB4-5BE2CD71E5B6}">
      <dsp:nvSpPr>
        <dsp:cNvPr id="0" name=""/>
        <dsp:cNvSpPr/>
      </dsp:nvSpPr>
      <dsp:spPr>
        <a:xfrm>
          <a:off x="0" y="4306093"/>
          <a:ext cx="5641974" cy="61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Cybersecurity is a never-ending task</a:t>
          </a:r>
        </a:p>
      </dsp:txBody>
      <dsp:txXfrm>
        <a:off x="0" y="4306093"/>
        <a:ext cx="5641974" cy="615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6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7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9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8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https://www.americanbar.org/publications/gp_solo/2013/july_august/new_hipaa_liability_lawyers.html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73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71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6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8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12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1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5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7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basher@tstrategies.com" TargetMode="External"/><Relationship Id="rId4" Type="http://schemas.openxmlformats.org/officeDocument/2006/relationships/hyperlink" Target="mailto:skuzhanov@tstrategie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194971-2F2D-44B0-8AE6-FF2DCCEE0A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E564EB3-35F2-4EFF-87DC-642DC020526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C736F-FD1E-4980-876D-E5C3877393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98EE46-797C-45B8-8337-491B94E058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15B512-930A-40F0-82A6-4895B71A95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E4CA735-62CB-4665-AA7D-4A259E3F7CE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spc="200" dirty="0">
                <a:solidFill>
                  <a:srgbClr val="FFFFFF"/>
                </a:solidFill>
              </a:rPr>
              <a:t>Overview of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400" spc="200" dirty="0">
                <a:solidFill>
                  <a:srgbClr val="FFFFFF"/>
                </a:solidFill>
              </a:rPr>
              <a:t>  cybersecurity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400" spc="200" dirty="0">
                <a:solidFill>
                  <a:srgbClr val="FFFFFF"/>
                </a:solidFill>
              </a:rPr>
              <a:t>for legal practitioners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21" y="4315017"/>
            <a:ext cx="4015009" cy="1893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Tech Strategies Group, Inc.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FFFFFF"/>
                </a:solidFill>
              </a:rPr>
              <a:t>Serhiy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Kuzhanov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&amp; Lori Basher</a:t>
            </a:r>
          </a:p>
        </p:txBody>
      </p:sp>
    </p:spTree>
    <p:extLst>
      <p:ext uri="{BB962C8B-B14F-4D97-AF65-F5344CB8AC3E}">
        <p14:creationId xmlns:p14="http://schemas.microsoft.com/office/powerpoint/2010/main" val="246114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AB14A-0581-4237-9FD0-02720BB51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28" y="804333"/>
            <a:ext cx="3764260" cy="52493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Technical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C5F8C-A1BC-4415-A8B9-682CD456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encryption to secure sensitive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mobile device management when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Control network access to your network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Perform risk assessment for all technology purchases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 prepared when a data breach occurs</a:t>
            </a:r>
          </a:p>
        </p:txBody>
      </p:sp>
    </p:spTree>
    <p:extLst>
      <p:ext uri="{BB962C8B-B14F-4D97-AF65-F5344CB8AC3E}">
        <p14:creationId xmlns:p14="http://schemas.microsoft.com/office/powerpoint/2010/main" val="180594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AF87F-2330-445C-9A04-904F232B5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to protect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59498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514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0BD3C-B985-437C-BACC-C031F74D6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Conclusions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575565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83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E194971-2F2D-44B0-8AE6-FF2DCCEE0A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E564EB3-35F2-4EFF-87DC-642DC020526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62AE8E50-35D4-4D5A-A4BB-168CBB027D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26E892-1320-40AA-9CA1-246721C187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A1F79C-E4D1-4AAE-BA11-3A09005252E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170DF7D-4686-4BD5-A9CD-C896492846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spc="200" dirty="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13746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200C8B5-FB5A-4F8B-A9BD-693C051418A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4FAE1107-CEC3-4041-8BAA-CDB6F6759B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shop.americanbar.org/PersonifyImages/ProductImages/280127783.Def.L.png">
            <a:extLst>
              <a:ext uri="{FF2B5EF4-FFF2-40B4-BE49-F238E27FC236}">
                <a16:creationId xmlns:a16="http://schemas.microsoft.com/office/drawing/2014/main" id="{61A4276D-08CD-44F1-BBD9-97389B385F7C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01039"/>
            <a:ext cx="5455921" cy="545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AEA88FB-F5DD-45CE-AAE1-7B33D0ABDD2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31181C-A738-4DD5-89F1-4C6F5834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Recommended Further reading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5D3FC-E303-4B89-AAB3-AEFF36935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The ABA Cybersecurity Handbook</a:t>
            </a:r>
          </a:p>
          <a:p>
            <a:r>
              <a:rPr lang="en-US" dirty="0">
                <a:solidFill>
                  <a:srgbClr val="FFFFFF"/>
                </a:solidFill>
              </a:rPr>
              <a:t>A Resource for Attorneys, Law Firms and Business Professionals, Second Edition</a:t>
            </a:r>
          </a:p>
          <a:p>
            <a:r>
              <a:rPr lang="en-US" sz="1600" dirty="0">
                <a:solidFill>
                  <a:srgbClr val="FFFFFF"/>
                </a:solidFill>
              </a:rPr>
              <a:t>Published by ABA Book Publishing, 2017</a:t>
            </a:r>
          </a:p>
        </p:txBody>
      </p:sp>
    </p:spTree>
    <p:extLst>
      <p:ext uri="{BB962C8B-B14F-4D97-AF65-F5344CB8AC3E}">
        <p14:creationId xmlns:p14="http://schemas.microsoft.com/office/powerpoint/2010/main" val="187259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39E4C68A-A4A9-48A4-9FF2-D2896B1EA0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2B9AEA5-52CB-49A6-AF8A-33502F291B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pc="200" dirty="0">
                <a:solidFill>
                  <a:srgbClr val="FFFFFF"/>
                </a:solidFill>
              </a:rPr>
              <a:t>Thank You!</a:t>
            </a:r>
            <a:endParaRPr lang="en-US" spc="200">
              <a:solidFill>
                <a:srgbClr val="FFFFFF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2B391329-9523-46DD-9555-92F3140D3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700" y="847725"/>
            <a:ext cx="4962628" cy="12433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423821-C5E2-41E3-9CF8-B24EF38D8941}"/>
              </a:ext>
            </a:extLst>
          </p:cNvPr>
          <p:cNvSpPr txBox="1"/>
          <p:nvPr/>
        </p:nvSpPr>
        <p:spPr>
          <a:xfrm>
            <a:off x="5248275" y="3200400"/>
            <a:ext cx="6703295" cy="31400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Contact information in case you have further questions: </a:t>
            </a:r>
          </a:p>
          <a:p>
            <a:endParaRPr lang="en-US" dirty="0"/>
          </a:p>
          <a:p>
            <a:r>
              <a:rPr lang="en-US" dirty="0" err="1"/>
              <a:t>Serhiy</a:t>
            </a:r>
            <a:r>
              <a:rPr lang="en-US" dirty="0"/>
              <a:t> </a:t>
            </a:r>
            <a:r>
              <a:rPr lang="en-US" dirty="0" err="1"/>
              <a:t>Kuzhanov</a:t>
            </a:r>
          </a:p>
          <a:p>
            <a:r>
              <a:rPr lang="en-US" dirty="0"/>
              <a:t>Director, Managed Infrastructure and Operations</a:t>
            </a:r>
          </a:p>
          <a:p>
            <a:r>
              <a:rPr lang="en-US" dirty="0"/>
              <a:t>Email: </a:t>
            </a:r>
            <a:r>
              <a:rPr lang="en-US" dirty="0">
                <a:hlinkClick r:id="rId4"/>
              </a:rPr>
              <a:t>skuzhanov@tstrategies.com</a:t>
            </a:r>
            <a:endParaRPr lang="en-US" dirty="0"/>
          </a:p>
          <a:p>
            <a:r>
              <a:rPr lang="en-US" dirty="0"/>
              <a:t>Phone: 302-893-1352</a:t>
            </a:r>
          </a:p>
          <a:p>
            <a:endParaRPr lang="en-US" dirty="0"/>
          </a:p>
          <a:p>
            <a:r>
              <a:rPr lang="en-US" dirty="0"/>
              <a:t>Lori Basher, President</a:t>
            </a:r>
          </a:p>
          <a:p>
            <a:r>
              <a:rPr lang="en-US" dirty="0"/>
              <a:t>Email: </a:t>
            </a:r>
            <a:r>
              <a:rPr lang="en-US" dirty="0">
                <a:hlinkClick r:id="rId5"/>
              </a:rPr>
              <a:t>lbasher@tstrategies.com</a:t>
            </a:r>
            <a:endParaRPr lang="en-US" dirty="0"/>
          </a:p>
          <a:p>
            <a:r>
              <a:rPr lang="en-US" dirty="0"/>
              <a:t>Phone: 610-247-9248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2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DB063-F19D-4017-A3E3-F5664906E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cybersecurity failures of 2017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62439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978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DB063-F19D-4017-A3E3-F5664906E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Law Firms are not Immune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51325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94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36F8B-E659-438F-A145-A5DE15EF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46" y="804333"/>
            <a:ext cx="3744942" cy="52493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does it mean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A01C-D260-4E36-9B99-297C8E1D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413" y="474663"/>
            <a:ext cx="6686550" cy="6053137"/>
          </a:xfrm>
        </p:spPr>
        <p:txBody>
          <a:bodyPr vert="horz" lIns="45720" tIns="45720" rIns="45720" bIns="45720" rtlCol="0"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74320" indent="-274320">
              <a:buFont typeface="Arial" panose="020B0602020104020603" pitchFamily="34" charset="0"/>
              <a:buChar char="•"/>
            </a:pPr>
            <a:r>
              <a:rPr lang="en-US" sz="3200" dirty="0" err="1"/>
              <a:t>Cyber attacks</a:t>
            </a:r>
            <a:r>
              <a:rPr lang="en-US" sz="3200" dirty="0"/>
              <a:t> will continue to increase in frequency and sophistication</a:t>
            </a:r>
          </a:p>
          <a:p>
            <a:pPr marL="274320" indent="-274320">
              <a:buFont typeface="Arial" panose="020B0602020104020603" pitchFamily="34" charset="0"/>
              <a:buChar char="•"/>
            </a:pPr>
            <a:r>
              <a:rPr lang="en-US" sz="3200" dirty="0"/>
              <a:t>All businesses are at risk; Company size or sector do not matter</a:t>
            </a:r>
          </a:p>
          <a:p>
            <a:pPr marL="274320" indent="-274320">
              <a:buFont typeface="Arial" panose="020B0602020104020603" pitchFamily="34" charset="0"/>
              <a:buChar char="•"/>
            </a:pPr>
            <a:r>
              <a:rPr lang="en-US" sz="3200" dirty="0"/>
              <a:t>Law firms are a “target-rich environment”</a:t>
            </a:r>
          </a:p>
          <a:p>
            <a:pPr marL="274320" indent="-274320">
              <a:buFont typeface="Arial" panose="020B0602020104020603" pitchFamily="34" charset="0"/>
              <a:buChar char="•"/>
            </a:pPr>
            <a:r>
              <a:rPr lang="en-US" sz="3200" dirty="0"/>
              <a:t>We must do all we can to protect ourselves and our clients</a:t>
            </a:r>
            <a:endParaRPr lang="en-US" dirty="0"/>
          </a:p>
          <a:p>
            <a:pPr marL="274320" indent="-274320">
              <a:buFont typeface="Arial" panose="020B0602020104020603" pitchFamily="34" charset="0"/>
              <a:buChar char="•"/>
            </a:pPr>
            <a:r>
              <a:rPr lang="en-US" sz="3200" dirty="0"/>
              <a:t>Duty to provide data security</a:t>
            </a:r>
          </a:p>
          <a:p>
            <a:pPr marL="274320" indent="-274320">
              <a:buFont typeface="Arial" panose="020B0602020104020603" pitchFamily="34" charset="0"/>
              <a:buChar char="•"/>
            </a:pPr>
            <a:r>
              <a:rPr lang="en-US" sz="3200" dirty="0"/>
              <a:t>Duty to notify of security breaches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931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E657-581F-4604-BDE7-6703FCA43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objectives of Cybersecurity</a:t>
            </a:r>
          </a:p>
        </p:txBody>
      </p:sp>
      <p:graphicFrame>
        <p:nvGraphicFramePr>
          <p:cNvPr id="1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6911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27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0D985-25F3-4A8B-A503-05827CF5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92" y="804333"/>
            <a:ext cx="3802896" cy="52493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Where to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A8C29-62F9-420E-AD36-CEA0F5211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Develop a comprehensive information security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Conduct risk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Follow security by design principles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Prioritize the use of scarce resources to address the most serious problems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Develop a data retention and destruction plan</a:t>
            </a:r>
          </a:p>
        </p:txBody>
      </p:sp>
    </p:spTree>
    <p:extLst>
      <p:ext uri="{BB962C8B-B14F-4D97-AF65-F5344CB8AC3E}">
        <p14:creationId xmlns:p14="http://schemas.microsoft.com/office/powerpoint/2010/main" val="302141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3A6EE3-5626-4ABF-AE8E-B20DF14E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Risk Assessment</a:t>
            </a: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03746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319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28925-A5BF-445B-AC40-4864733F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common security risks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77234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37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37E58-964C-45BB-8A40-D0841F58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68" y="804333"/>
            <a:ext cx="3757821" cy="524933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Addressing Security Risks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97667-B09B-4C39-A454-BC91EF5BB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sz="2400" dirty="0"/>
              <a:t>Strong governance and strategy</a:t>
            </a:r>
          </a:p>
          <a:p>
            <a:r>
              <a:rPr lang="en-US" sz="2400" dirty="0"/>
              <a:t>Cyber preparedness</a:t>
            </a:r>
          </a:p>
          <a:p>
            <a:r>
              <a:rPr lang="en-US" sz="2400" dirty="0"/>
              <a:t>Administrative, technical, and physical measures</a:t>
            </a:r>
          </a:p>
          <a:p>
            <a:r>
              <a:rPr lang="en-US" sz="2400" dirty="0"/>
              <a:t>Insider threats</a:t>
            </a:r>
          </a:p>
          <a:p>
            <a:r>
              <a:rPr lang="en-US" sz="2400" dirty="0"/>
              <a:t>Vendor management</a:t>
            </a:r>
          </a:p>
          <a:p>
            <a:r>
              <a:rPr lang="en-US" sz="2400" dirty="0"/>
              <a:t>Recovery and continuity</a:t>
            </a:r>
          </a:p>
          <a:p>
            <a:r>
              <a:rPr lang="en-US" sz="2400" dirty="0"/>
              <a:t>Ongoing process improvement</a:t>
            </a:r>
          </a:p>
        </p:txBody>
      </p:sp>
    </p:spTree>
    <p:extLst>
      <p:ext uri="{BB962C8B-B14F-4D97-AF65-F5344CB8AC3E}">
        <p14:creationId xmlns:p14="http://schemas.microsoft.com/office/powerpoint/2010/main" val="2573599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Web6EAF</Template>
  <TotalTime>902</TotalTime>
  <Words>364</Words>
  <Application>Microsoft Office PowerPoint</Application>
  <PresentationFormat>Widescreen</PresentationFormat>
  <Paragraphs>114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Wingdings 3</vt:lpstr>
      <vt:lpstr>Integral</vt:lpstr>
      <vt:lpstr>Overview of   cybersecurity  for legal practitioners</vt:lpstr>
      <vt:lpstr>cybersecurity failures of 2017</vt:lpstr>
      <vt:lpstr>Law Firms are not Immune</vt:lpstr>
      <vt:lpstr>What does it mean for you?</vt:lpstr>
      <vt:lpstr>objectives of Cybersecurity</vt:lpstr>
      <vt:lpstr>Where to Start?</vt:lpstr>
      <vt:lpstr>Risk Assessment</vt:lpstr>
      <vt:lpstr>common security risks</vt:lpstr>
      <vt:lpstr>Addressing Security Risks</vt:lpstr>
      <vt:lpstr>Technical approach</vt:lpstr>
      <vt:lpstr>WHat to protect</vt:lpstr>
      <vt:lpstr>Conclusions</vt:lpstr>
      <vt:lpstr>Questions?</vt:lpstr>
      <vt:lpstr>Recommended Further reading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Serhiy Kuzhanov</dc:creator>
  <cp:lastModifiedBy>Gualpa, Wilson A.</cp:lastModifiedBy>
  <cp:revision>91</cp:revision>
  <dcterms:created xsi:type="dcterms:W3CDTF">2018-01-01T23:23:08Z</dcterms:created>
  <dcterms:modified xsi:type="dcterms:W3CDTF">2018-02-20T12:48:49Z</dcterms:modified>
</cp:coreProperties>
</file>